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slides/slide16.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30.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slideLayouts/slideLayout2.xml" ContentType="application/vnd.openxmlformats-officedocument.presentationml.slideLayout+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2.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diagrams/colors2.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commentAuthors.xml" ContentType="application/vnd.openxmlformats-officedocument.presentationml.commentAuthors+xml"/>
  <Override PartName="/ppt/diagrams/drawing8.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theme/theme1.xml" ContentType="application/vnd.openxmlformats-officedocument.theme+xml"/>
  <Override PartName="/ppt/diagrams/quickStyle5.xml" ContentType="application/vnd.openxmlformats-officedocument.drawingml.diagramStyle+xml"/>
  <Override PartName="/ppt/notesMasters/notesMaster1.xml" ContentType="application/vnd.openxmlformats-officedocument.presentationml.notesMaster+xml"/>
  <Override PartName="/ppt/diagrams/layout5.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7" r:id="rId2"/>
    <p:sldId id="534" r:id="rId3"/>
    <p:sldId id="535" r:id="rId4"/>
    <p:sldId id="358" r:id="rId5"/>
    <p:sldId id="257" r:id="rId6"/>
    <p:sldId id="263" r:id="rId7"/>
    <p:sldId id="337" r:id="rId8"/>
    <p:sldId id="343" r:id="rId9"/>
    <p:sldId id="364" r:id="rId10"/>
    <p:sldId id="365" r:id="rId11"/>
    <p:sldId id="359" r:id="rId12"/>
    <p:sldId id="368" r:id="rId13"/>
    <p:sldId id="370" r:id="rId14"/>
    <p:sldId id="369" r:id="rId15"/>
    <p:sldId id="373" r:id="rId16"/>
    <p:sldId id="374" r:id="rId17"/>
    <p:sldId id="375" r:id="rId18"/>
    <p:sldId id="378" r:id="rId19"/>
    <p:sldId id="391" r:id="rId20"/>
    <p:sldId id="536" r:id="rId21"/>
    <p:sldId id="380" r:id="rId22"/>
    <p:sldId id="384" r:id="rId23"/>
    <p:sldId id="537" r:id="rId24"/>
    <p:sldId id="538" r:id="rId25"/>
    <p:sldId id="387" r:id="rId26"/>
    <p:sldId id="381" r:id="rId27"/>
    <p:sldId id="388" r:id="rId28"/>
    <p:sldId id="382" r:id="rId29"/>
    <p:sldId id="392" r:id="rId30"/>
    <p:sldId id="389" r:id="rId31"/>
    <p:sldId id="539"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all, Lucy" initials="RL" lastIdx="4" clrIdx="0">
    <p:extLst>
      <p:ext uri="{19B8F6BF-5375-455C-9EA6-DF929625EA0E}">
        <p15:presenceInfo xmlns="" xmlns:p15="http://schemas.microsoft.com/office/powerpoint/2012/main" userId="Randall, Lucy" providerId="None"/>
      </p:ext>
    </p:extLst>
  </p:cmAuthor>
  <p:cmAuthor id="2" name="DAUser" initials="D" lastIdx="4" clrIdx="1">
    <p:extLst>
      <p:ext uri="{19B8F6BF-5375-455C-9EA6-DF929625EA0E}">
        <p15:presenceInfo xmlns="" xmlns:p15="http://schemas.microsoft.com/office/powerpoint/2012/main" userId="DAUser" providerId="None"/>
      </p:ext>
    </p:extLst>
  </p:cmAuthor>
  <p:cmAuthor id="3" name="Microsoft Office User" initials="MOU" lastIdx="1" clrIdx="2">
    <p:extLst>
      <p:ext uri="{19B8F6BF-5375-455C-9EA6-DF929625EA0E}">
        <p15:presenceInfo xmlns=""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60A3BC"/>
    <a:srgbClr val="ADD2EB"/>
    <a:srgbClr val="B9D7E2"/>
    <a:srgbClr val="A5BEBB"/>
    <a:srgbClr val="FEFFFE"/>
    <a:srgbClr val="828282"/>
    <a:srgbClr val="5B9BD5"/>
    <a:srgbClr val="29857A"/>
    <a:srgbClr val="2F645E"/>
    <a:srgbClr val="19353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1" autoAdjust="0"/>
    <p:restoredTop sz="88015" autoAdjust="0"/>
  </p:normalViewPr>
  <p:slideViewPr>
    <p:cSldViewPr snapToGrid="0" snapToObjects="1">
      <p:cViewPr varScale="1">
        <p:scale>
          <a:sx n="77" d="100"/>
          <a:sy n="77" d="100"/>
        </p:scale>
        <p:origin x="-1123" y="5"/>
      </p:cViewPr>
      <p:guideLst>
        <p:guide orient="horz" pos="2160"/>
        <p:guide pos="3840"/>
      </p:guideLst>
    </p:cSldViewPr>
  </p:slideViewPr>
  <p:outlineViewPr>
    <p:cViewPr>
      <p:scale>
        <a:sx n="33" d="100"/>
        <a:sy n="33" d="100"/>
      </p:scale>
      <p:origin x="0" y="0"/>
    </p:cViewPr>
  </p:outlineViewPr>
  <p:notesTextViewPr>
    <p:cViewPr>
      <p:scale>
        <a:sx n="100" d="100"/>
        <a:sy n="100" d="100"/>
      </p:scale>
      <p:origin x="0" y="658"/>
    </p:cViewPr>
  </p:notesTextViewPr>
  <p:notesViewPr>
    <p:cSldViewPr snapToGrid="0" snapToObjects="1">
      <p:cViewPr varScale="1">
        <p:scale>
          <a:sx n="88" d="100"/>
          <a:sy n="88" d="100"/>
        </p:scale>
        <p:origin x="3822" y="10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B7BE9-231D-41CE-8B23-3A756FFBF4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A243F593-5FF2-458E-9A87-057091153492}">
      <dgm:prSet phldrT="[Text]" custT="1">
        <dgm:style>
          <a:lnRef idx="1">
            <a:schemeClr val="accent1"/>
          </a:lnRef>
          <a:fillRef idx="2">
            <a:schemeClr val="accent1"/>
          </a:fillRef>
          <a:effectRef idx="1">
            <a:schemeClr val="accent1"/>
          </a:effectRef>
          <a:fontRef idx="minor">
            <a:schemeClr val="dk1"/>
          </a:fontRef>
        </dgm:style>
      </dgm:prSet>
      <dgm:spPr>
        <a:solidFill>
          <a:srgbClr val="A5BEBB"/>
        </a:solidFill>
        <a:ln>
          <a:solidFill>
            <a:schemeClr val="bg1"/>
          </a:solidFill>
        </a:ln>
      </dgm:spPr>
      <dgm:t>
        <a:bodyPr/>
        <a:lstStyle/>
        <a:p>
          <a:r>
            <a:rPr lang="en-AU" sz="1300" dirty="0">
              <a:solidFill>
                <a:schemeClr val="tx1"/>
              </a:solidFill>
              <a:latin typeface="Arial" panose="020B0604020202020204" pitchFamily="34" charset="0"/>
              <a:cs typeface="Arial" panose="020B0604020202020204" pitchFamily="34" charset="0"/>
            </a:rPr>
            <a:t>1. Define / identify</a:t>
          </a:r>
        </a:p>
      </dgm:t>
    </dgm:pt>
    <dgm:pt modelId="{77DFDD7C-6232-4805-AC67-CE4C832052D4}" type="parTrans" cxnId="{64BAEEB1-618E-4020-9BE4-9F2944A815CB}">
      <dgm:prSet/>
      <dgm:spPr/>
      <dgm:t>
        <a:bodyPr/>
        <a:lstStyle/>
        <a:p>
          <a:endParaRPr lang="en-AU"/>
        </a:p>
      </dgm:t>
    </dgm:pt>
    <dgm:pt modelId="{1F1E2611-D250-4F71-B09F-B91534361F85}" type="sibTrans" cxnId="{64BAEEB1-618E-4020-9BE4-9F2944A815CB}">
      <dgm:prSet/>
      <dgm:spPr>
        <a:solidFill>
          <a:srgbClr val="60A3BC"/>
        </a:solidFill>
      </dgm:spPr>
      <dgm:t>
        <a:bodyPr/>
        <a:lstStyle/>
        <a:p>
          <a:endParaRPr lang="en-AU" dirty="0"/>
        </a:p>
      </dgm:t>
    </dgm:pt>
    <dgm:pt modelId="{8511309F-F65D-42D4-9E39-E301F6D45F85}">
      <dgm:prSet phldrT="[Text]" custT="1"/>
      <dgm:spPr>
        <a:solidFill>
          <a:srgbClr val="A5BEBB"/>
        </a:solidFill>
      </dgm:spPr>
      <dgm:t>
        <a:bodyPr/>
        <a:lstStyle/>
        <a:p>
          <a:r>
            <a:rPr lang="en-AU" sz="1300" dirty="0">
              <a:solidFill>
                <a:schemeClr val="tx1"/>
              </a:solidFill>
              <a:latin typeface="Arial" panose="020B0604020202020204" pitchFamily="34" charset="0"/>
              <a:cs typeface="Arial" panose="020B0604020202020204" pitchFamily="34" charset="0"/>
            </a:rPr>
            <a:t>2. Assemble data</a:t>
          </a:r>
        </a:p>
      </dgm:t>
    </dgm:pt>
    <dgm:pt modelId="{C0B81BEE-B9FA-4FC9-91E7-982E4D7CDABF}" type="parTrans" cxnId="{F00D93C9-8EDA-40AD-A6B4-9584542C03E3}">
      <dgm:prSet/>
      <dgm:spPr/>
      <dgm:t>
        <a:bodyPr/>
        <a:lstStyle/>
        <a:p>
          <a:endParaRPr lang="en-AU"/>
        </a:p>
      </dgm:t>
    </dgm:pt>
    <dgm:pt modelId="{9A750506-24CC-4194-B340-4FF713160314}" type="sibTrans" cxnId="{F00D93C9-8EDA-40AD-A6B4-9584542C03E3}">
      <dgm:prSet/>
      <dgm:spPr>
        <a:solidFill>
          <a:srgbClr val="60A3BC"/>
        </a:solidFill>
      </dgm:spPr>
      <dgm:t>
        <a:bodyPr/>
        <a:lstStyle/>
        <a:p>
          <a:endParaRPr lang="en-AU" dirty="0"/>
        </a:p>
      </dgm:t>
    </dgm:pt>
    <dgm:pt modelId="{34F7AE45-D7B4-45B4-A55E-8C534CD822F4}">
      <dgm:prSet phldrT="[Text]" custT="1"/>
      <dgm:spPr>
        <a:solidFill>
          <a:srgbClr val="A5BEBB"/>
        </a:solidFill>
      </dgm:spPr>
      <dgm:t>
        <a:bodyPr/>
        <a:lstStyle/>
        <a:p>
          <a:r>
            <a:rPr lang="en-AU" sz="1300" dirty="0">
              <a:solidFill>
                <a:schemeClr val="tx1"/>
              </a:solidFill>
              <a:latin typeface="Arial" panose="020B0604020202020204" pitchFamily="34" charset="0"/>
              <a:cs typeface="Arial" panose="020B0604020202020204" pitchFamily="34" charset="0"/>
            </a:rPr>
            <a:t>3. Explore and combine data</a:t>
          </a:r>
        </a:p>
      </dgm:t>
    </dgm:pt>
    <dgm:pt modelId="{B1A4A296-D130-4952-9C49-B6D85B13B07B}" type="parTrans" cxnId="{EEE087E4-2E5E-42B5-AB20-FD889EE54DD2}">
      <dgm:prSet/>
      <dgm:spPr/>
      <dgm:t>
        <a:bodyPr/>
        <a:lstStyle/>
        <a:p>
          <a:endParaRPr lang="en-AU"/>
        </a:p>
      </dgm:t>
    </dgm:pt>
    <dgm:pt modelId="{E6637278-7760-4369-BEBB-C09BC01295C6}" type="sibTrans" cxnId="{EEE087E4-2E5E-42B5-AB20-FD889EE54DD2}">
      <dgm:prSet/>
      <dgm:spPr>
        <a:solidFill>
          <a:srgbClr val="60A3BC"/>
        </a:solidFill>
      </dgm:spPr>
      <dgm:t>
        <a:bodyPr/>
        <a:lstStyle/>
        <a:p>
          <a:endParaRPr lang="en-AU" dirty="0"/>
        </a:p>
      </dgm:t>
    </dgm:pt>
    <dgm:pt modelId="{CAA8D6D8-A499-48F6-9167-8EBE6E0D4ABD}">
      <dgm:prSet phldrT="[Text]" custT="1"/>
      <dgm:spPr>
        <a:solidFill>
          <a:srgbClr val="A5BEBB"/>
        </a:solidFill>
      </dgm:spPr>
      <dgm:t>
        <a:bodyPr/>
        <a:lstStyle/>
        <a:p>
          <a:r>
            <a:rPr lang="en-AU" sz="1300" dirty="0">
              <a:solidFill>
                <a:schemeClr val="tx1"/>
              </a:solidFill>
              <a:latin typeface="Arial" panose="020B0604020202020204" pitchFamily="34" charset="0"/>
              <a:cs typeface="Arial" panose="020B0604020202020204" pitchFamily="34" charset="0"/>
            </a:rPr>
            <a:t>4. Calculate / develop options </a:t>
          </a:r>
        </a:p>
      </dgm:t>
    </dgm:pt>
    <dgm:pt modelId="{B5762A0D-B7FD-4E3F-8F56-44B57790F7A4}" type="parTrans" cxnId="{D96A4ADC-F5F4-4BA1-8C57-0CDCDDC447EB}">
      <dgm:prSet/>
      <dgm:spPr/>
      <dgm:t>
        <a:bodyPr/>
        <a:lstStyle/>
        <a:p>
          <a:endParaRPr lang="en-AU"/>
        </a:p>
      </dgm:t>
    </dgm:pt>
    <dgm:pt modelId="{226A47B4-7816-4BB5-80E5-8BC2FBBCB063}" type="sibTrans" cxnId="{D96A4ADC-F5F4-4BA1-8C57-0CDCDDC447EB}">
      <dgm:prSet/>
      <dgm:spPr>
        <a:solidFill>
          <a:srgbClr val="60A3BC"/>
        </a:solidFill>
      </dgm:spPr>
      <dgm:t>
        <a:bodyPr/>
        <a:lstStyle/>
        <a:p>
          <a:endParaRPr lang="en-AU" dirty="0"/>
        </a:p>
      </dgm:t>
    </dgm:pt>
    <dgm:pt modelId="{CE41A137-9207-4D6E-ADFA-F01A9844C669}">
      <dgm:prSet phldrT="[Text]" custT="1"/>
      <dgm:spPr>
        <a:solidFill>
          <a:srgbClr val="A5BEBB"/>
        </a:solidFill>
      </dgm:spPr>
      <dgm:t>
        <a:bodyPr/>
        <a:lstStyle/>
        <a:p>
          <a:r>
            <a:rPr lang="en-AU" sz="1300" dirty="0">
              <a:solidFill>
                <a:schemeClr val="tx1"/>
              </a:solidFill>
              <a:latin typeface="Arial" panose="020B0604020202020204" pitchFamily="34" charset="0"/>
              <a:cs typeface="Arial" panose="020B0604020202020204" pitchFamily="34" charset="0"/>
            </a:rPr>
            <a:t>5. Review and report</a:t>
          </a:r>
        </a:p>
      </dgm:t>
    </dgm:pt>
    <dgm:pt modelId="{A50C7166-CA6E-4D4F-AB8F-7D2746849A4F}" type="parTrans" cxnId="{437006ED-872C-4E90-8382-D3E2634430A3}">
      <dgm:prSet/>
      <dgm:spPr/>
      <dgm:t>
        <a:bodyPr/>
        <a:lstStyle/>
        <a:p>
          <a:endParaRPr lang="en-AU"/>
        </a:p>
      </dgm:t>
    </dgm:pt>
    <dgm:pt modelId="{F9669D43-6477-4032-A626-A764A114C657}" type="sibTrans" cxnId="{437006ED-872C-4E90-8382-D3E2634430A3}">
      <dgm:prSet/>
      <dgm:spPr>
        <a:solidFill>
          <a:srgbClr val="60A3BC"/>
        </a:solidFill>
      </dgm:spPr>
      <dgm:t>
        <a:bodyPr/>
        <a:lstStyle/>
        <a:p>
          <a:endParaRPr lang="en-AU" dirty="0"/>
        </a:p>
      </dgm:t>
    </dgm:pt>
    <dgm:pt modelId="{CEF6CFA7-97DC-425C-BFC9-17A6E833AE96}" type="pres">
      <dgm:prSet presAssocID="{512B7BE9-231D-41CE-8B23-3A756FFBF411}" presName="cycle" presStyleCnt="0">
        <dgm:presLayoutVars>
          <dgm:dir/>
          <dgm:resizeHandles val="exact"/>
        </dgm:presLayoutVars>
      </dgm:prSet>
      <dgm:spPr/>
      <dgm:t>
        <a:bodyPr/>
        <a:lstStyle/>
        <a:p>
          <a:endParaRPr lang="en-US"/>
        </a:p>
      </dgm:t>
    </dgm:pt>
    <dgm:pt modelId="{B380CC8C-BB51-4FC8-96B2-018DFDDDEC20}" type="pres">
      <dgm:prSet presAssocID="{A243F593-5FF2-458E-9A87-057091153492}" presName="node" presStyleLbl="node1" presStyleIdx="0" presStyleCnt="5">
        <dgm:presLayoutVars>
          <dgm:bulletEnabled val="1"/>
        </dgm:presLayoutVars>
      </dgm:prSet>
      <dgm:spPr/>
      <dgm:t>
        <a:bodyPr/>
        <a:lstStyle/>
        <a:p>
          <a:endParaRPr lang="en-US"/>
        </a:p>
      </dgm:t>
    </dgm:pt>
    <dgm:pt modelId="{71D871E6-1724-4122-AA0A-D68C1BCF9F5B}" type="pres">
      <dgm:prSet presAssocID="{1F1E2611-D250-4F71-B09F-B91534361F85}" presName="sibTrans" presStyleLbl="sibTrans2D1" presStyleIdx="0" presStyleCnt="5"/>
      <dgm:spPr/>
      <dgm:t>
        <a:bodyPr/>
        <a:lstStyle/>
        <a:p>
          <a:endParaRPr lang="en-US"/>
        </a:p>
      </dgm:t>
    </dgm:pt>
    <dgm:pt modelId="{4B5B6A1A-C539-46A4-9F5C-E1F8F32C3526}" type="pres">
      <dgm:prSet presAssocID="{1F1E2611-D250-4F71-B09F-B91534361F85}" presName="connectorText" presStyleLbl="sibTrans2D1" presStyleIdx="0" presStyleCnt="5"/>
      <dgm:spPr/>
      <dgm:t>
        <a:bodyPr/>
        <a:lstStyle/>
        <a:p>
          <a:endParaRPr lang="en-US"/>
        </a:p>
      </dgm:t>
    </dgm:pt>
    <dgm:pt modelId="{35597A94-8EC0-48CE-9550-86A88A00B28A}" type="pres">
      <dgm:prSet presAssocID="{8511309F-F65D-42D4-9E39-E301F6D45F85}" presName="node" presStyleLbl="node1" presStyleIdx="1" presStyleCnt="5" custScaleX="99939" custScaleY="104723">
        <dgm:presLayoutVars>
          <dgm:bulletEnabled val="1"/>
        </dgm:presLayoutVars>
      </dgm:prSet>
      <dgm:spPr/>
      <dgm:t>
        <a:bodyPr/>
        <a:lstStyle/>
        <a:p>
          <a:endParaRPr lang="en-US"/>
        </a:p>
      </dgm:t>
    </dgm:pt>
    <dgm:pt modelId="{058F58A5-9BDE-42F9-A11A-88BF80E6DF8C}" type="pres">
      <dgm:prSet presAssocID="{9A750506-24CC-4194-B340-4FF713160314}" presName="sibTrans" presStyleLbl="sibTrans2D1" presStyleIdx="1" presStyleCnt="5"/>
      <dgm:spPr/>
      <dgm:t>
        <a:bodyPr/>
        <a:lstStyle/>
        <a:p>
          <a:endParaRPr lang="en-US"/>
        </a:p>
      </dgm:t>
    </dgm:pt>
    <dgm:pt modelId="{911DC3EF-6F28-4653-8851-17DE2BAEC064}" type="pres">
      <dgm:prSet presAssocID="{9A750506-24CC-4194-B340-4FF713160314}" presName="connectorText" presStyleLbl="sibTrans2D1" presStyleIdx="1" presStyleCnt="5"/>
      <dgm:spPr/>
      <dgm:t>
        <a:bodyPr/>
        <a:lstStyle/>
        <a:p>
          <a:endParaRPr lang="en-US"/>
        </a:p>
      </dgm:t>
    </dgm:pt>
    <dgm:pt modelId="{8153B7EE-88AB-45DF-A466-ED4634387BC0}" type="pres">
      <dgm:prSet presAssocID="{34F7AE45-D7B4-45B4-A55E-8C534CD822F4}" presName="node" presStyleLbl="node1" presStyleIdx="2" presStyleCnt="5">
        <dgm:presLayoutVars>
          <dgm:bulletEnabled val="1"/>
        </dgm:presLayoutVars>
      </dgm:prSet>
      <dgm:spPr/>
      <dgm:t>
        <a:bodyPr/>
        <a:lstStyle/>
        <a:p>
          <a:endParaRPr lang="en-US"/>
        </a:p>
      </dgm:t>
    </dgm:pt>
    <dgm:pt modelId="{661A6A15-AD62-4C3F-8EF8-1763886D7C01}" type="pres">
      <dgm:prSet presAssocID="{E6637278-7760-4369-BEBB-C09BC01295C6}" presName="sibTrans" presStyleLbl="sibTrans2D1" presStyleIdx="2" presStyleCnt="5"/>
      <dgm:spPr/>
      <dgm:t>
        <a:bodyPr/>
        <a:lstStyle/>
        <a:p>
          <a:endParaRPr lang="en-US"/>
        </a:p>
      </dgm:t>
    </dgm:pt>
    <dgm:pt modelId="{3FC90322-1323-4E39-9567-484CB5F8C477}" type="pres">
      <dgm:prSet presAssocID="{E6637278-7760-4369-BEBB-C09BC01295C6}" presName="connectorText" presStyleLbl="sibTrans2D1" presStyleIdx="2" presStyleCnt="5"/>
      <dgm:spPr/>
      <dgm:t>
        <a:bodyPr/>
        <a:lstStyle/>
        <a:p>
          <a:endParaRPr lang="en-US"/>
        </a:p>
      </dgm:t>
    </dgm:pt>
    <dgm:pt modelId="{AE77AFAE-B8E6-46F9-9A3B-08C396E01469}" type="pres">
      <dgm:prSet presAssocID="{CAA8D6D8-A499-48F6-9167-8EBE6E0D4ABD}" presName="node" presStyleLbl="node1" presStyleIdx="3" presStyleCnt="5">
        <dgm:presLayoutVars>
          <dgm:bulletEnabled val="1"/>
        </dgm:presLayoutVars>
      </dgm:prSet>
      <dgm:spPr/>
      <dgm:t>
        <a:bodyPr/>
        <a:lstStyle/>
        <a:p>
          <a:endParaRPr lang="en-US"/>
        </a:p>
      </dgm:t>
    </dgm:pt>
    <dgm:pt modelId="{B87FF93E-FD83-44B6-ABB9-3B2422F59BAE}" type="pres">
      <dgm:prSet presAssocID="{226A47B4-7816-4BB5-80E5-8BC2FBBCB063}" presName="sibTrans" presStyleLbl="sibTrans2D1" presStyleIdx="3" presStyleCnt="5"/>
      <dgm:spPr/>
      <dgm:t>
        <a:bodyPr/>
        <a:lstStyle/>
        <a:p>
          <a:endParaRPr lang="en-US"/>
        </a:p>
      </dgm:t>
    </dgm:pt>
    <dgm:pt modelId="{D05B6149-165B-4C33-B579-591DB4E74AD8}" type="pres">
      <dgm:prSet presAssocID="{226A47B4-7816-4BB5-80E5-8BC2FBBCB063}" presName="connectorText" presStyleLbl="sibTrans2D1" presStyleIdx="3" presStyleCnt="5"/>
      <dgm:spPr/>
      <dgm:t>
        <a:bodyPr/>
        <a:lstStyle/>
        <a:p>
          <a:endParaRPr lang="en-US"/>
        </a:p>
      </dgm:t>
    </dgm:pt>
    <dgm:pt modelId="{1B198FB9-335F-4CFC-A127-2F0388910D42}" type="pres">
      <dgm:prSet presAssocID="{CE41A137-9207-4D6E-ADFA-F01A9844C669}" presName="node" presStyleLbl="node1" presStyleIdx="4" presStyleCnt="5">
        <dgm:presLayoutVars>
          <dgm:bulletEnabled val="1"/>
        </dgm:presLayoutVars>
      </dgm:prSet>
      <dgm:spPr/>
      <dgm:t>
        <a:bodyPr/>
        <a:lstStyle/>
        <a:p>
          <a:endParaRPr lang="en-US"/>
        </a:p>
      </dgm:t>
    </dgm:pt>
    <dgm:pt modelId="{F99B610D-77DA-4F2D-A18D-D0C226CD3A01}" type="pres">
      <dgm:prSet presAssocID="{F9669D43-6477-4032-A626-A764A114C657}" presName="sibTrans" presStyleLbl="sibTrans2D1" presStyleIdx="4" presStyleCnt="5"/>
      <dgm:spPr/>
      <dgm:t>
        <a:bodyPr/>
        <a:lstStyle/>
        <a:p>
          <a:endParaRPr lang="en-US"/>
        </a:p>
      </dgm:t>
    </dgm:pt>
    <dgm:pt modelId="{BD76B918-778C-4DE2-B65E-C4284CD4D20C}" type="pres">
      <dgm:prSet presAssocID="{F9669D43-6477-4032-A626-A764A114C657}" presName="connectorText" presStyleLbl="sibTrans2D1" presStyleIdx="4" presStyleCnt="5"/>
      <dgm:spPr/>
      <dgm:t>
        <a:bodyPr/>
        <a:lstStyle/>
        <a:p>
          <a:endParaRPr lang="en-US"/>
        </a:p>
      </dgm:t>
    </dgm:pt>
  </dgm:ptLst>
  <dgm:cxnLst>
    <dgm:cxn modelId="{64BAEEB1-618E-4020-9BE4-9F2944A815CB}" srcId="{512B7BE9-231D-41CE-8B23-3A756FFBF411}" destId="{A243F593-5FF2-458E-9A87-057091153492}" srcOrd="0" destOrd="0" parTransId="{77DFDD7C-6232-4805-AC67-CE4C832052D4}" sibTransId="{1F1E2611-D250-4F71-B09F-B91534361F85}"/>
    <dgm:cxn modelId="{AEFF0368-6A89-476A-B1A6-FADF587EC1E3}" type="presOf" srcId="{1F1E2611-D250-4F71-B09F-B91534361F85}" destId="{71D871E6-1724-4122-AA0A-D68C1BCF9F5B}" srcOrd="0" destOrd="0" presId="urn:microsoft.com/office/officeart/2005/8/layout/cycle2"/>
    <dgm:cxn modelId="{F00D93C9-8EDA-40AD-A6B4-9584542C03E3}" srcId="{512B7BE9-231D-41CE-8B23-3A756FFBF411}" destId="{8511309F-F65D-42D4-9E39-E301F6D45F85}" srcOrd="1" destOrd="0" parTransId="{C0B81BEE-B9FA-4FC9-91E7-982E4D7CDABF}" sibTransId="{9A750506-24CC-4194-B340-4FF713160314}"/>
    <dgm:cxn modelId="{CD1037C1-F5A8-4FC9-A812-AAE778242F77}" type="presOf" srcId="{226A47B4-7816-4BB5-80E5-8BC2FBBCB063}" destId="{D05B6149-165B-4C33-B579-591DB4E74AD8}" srcOrd="1" destOrd="0" presId="urn:microsoft.com/office/officeart/2005/8/layout/cycle2"/>
    <dgm:cxn modelId="{629DC14F-096A-4CBE-B9E0-BA95AE34A0BF}" type="presOf" srcId="{CE41A137-9207-4D6E-ADFA-F01A9844C669}" destId="{1B198FB9-335F-4CFC-A127-2F0388910D42}" srcOrd="0" destOrd="0" presId="urn:microsoft.com/office/officeart/2005/8/layout/cycle2"/>
    <dgm:cxn modelId="{85400D00-40B7-40A5-9B86-B54D7154C394}" type="presOf" srcId="{CAA8D6D8-A499-48F6-9167-8EBE6E0D4ABD}" destId="{AE77AFAE-B8E6-46F9-9A3B-08C396E01469}" srcOrd="0" destOrd="0" presId="urn:microsoft.com/office/officeart/2005/8/layout/cycle2"/>
    <dgm:cxn modelId="{ABD87AC7-944F-4AF4-A927-E225D0340C39}" type="presOf" srcId="{A243F593-5FF2-458E-9A87-057091153492}" destId="{B380CC8C-BB51-4FC8-96B2-018DFDDDEC20}" srcOrd="0" destOrd="0" presId="urn:microsoft.com/office/officeart/2005/8/layout/cycle2"/>
    <dgm:cxn modelId="{4CD63BD7-A574-47D8-AA27-A8192403C41F}" type="presOf" srcId="{1F1E2611-D250-4F71-B09F-B91534361F85}" destId="{4B5B6A1A-C539-46A4-9F5C-E1F8F32C3526}" srcOrd="1" destOrd="0" presId="urn:microsoft.com/office/officeart/2005/8/layout/cycle2"/>
    <dgm:cxn modelId="{2F3E55A2-DC4C-45C0-97BF-55568582EF6C}" type="presOf" srcId="{34F7AE45-D7B4-45B4-A55E-8C534CD822F4}" destId="{8153B7EE-88AB-45DF-A466-ED4634387BC0}" srcOrd="0" destOrd="0" presId="urn:microsoft.com/office/officeart/2005/8/layout/cycle2"/>
    <dgm:cxn modelId="{67F538F6-CF09-40EB-83ED-7DCC982B6CA7}" type="presOf" srcId="{F9669D43-6477-4032-A626-A764A114C657}" destId="{F99B610D-77DA-4F2D-A18D-D0C226CD3A01}" srcOrd="0" destOrd="0" presId="urn:microsoft.com/office/officeart/2005/8/layout/cycle2"/>
    <dgm:cxn modelId="{B9EF509C-2B7D-4F06-BC42-A4D2CB27BE54}" type="presOf" srcId="{E6637278-7760-4369-BEBB-C09BC01295C6}" destId="{661A6A15-AD62-4C3F-8EF8-1763886D7C01}" srcOrd="0" destOrd="0" presId="urn:microsoft.com/office/officeart/2005/8/layout/cycle2"/>
    <dgm:cxn modelId="{D5396BAD-EDAB-49E2-B2E6-956E3A244010}" type="presOf" srcId="{8511309F-F65D-42D4-9E39-E301F6D45F85}" destId="{35597A94-8EC0-48CE-9550-86A88A00B28A}" srcOrd="0" destOrd="0" presId="urn:microsoft.com/office/officeart/2005/8/layout/cycle2"/>
    <dgm:cxn modelId="{437006ED-872C-4E90-8382-D3E2634430A3}" srcId="{512B7BE9-231D-41CE-8B23-3A756FFBF411}" destId="{CE41A137-9207-4D6E-ADFA-F01A9844C669}" srcOrd="4" destOrd="0" parTransId="{A50C7166-CA6E-4D4F-AB8F-7D2746849A4F}" sibTransId="{F9669D43-6477-4032-A626-A764A114C657}"/>
    <dgm:cxn modelId="{B3AA6E0C-07B3-42DE-9C93-DA850EB8C5E5}" type="presOf" srcId="{9A750506-24CC-4194-B340-4FF713160314}" destId="{058F58A5-9BDE-42F9-A11A-88BF80E6DF8C}" srcOrd="0" destOrd="0" presId="urn:microsoft.com/office/officeart/2005/8/layout/cycle2"/>
    <dgm:cxn modelId="{D96A4ADC-F5F4-4BA1-8C57-0CDCDDC447EB}" srcId="{512B7BE9-231D-41CE-8B23-3A756FFBF411}" destId="{CAA8D6D8-A499-48F6-9167-8EBE6E0D4ABD}" srcOrd="3" destOrd="0" parTransId="{B5762A0D-B7FD-4E3F-8F56-44B57790F7A4}" sibTransId="{226A47B4-7816-4BB5-80E5-8BC2FBBCB063}"/>
    <dgm:cxn modelId="{3B461CD2-60A3-4673-99BC-0EF2ADB42CAC}" type="presOf" srcId="{512B7BE9-231D-41CE-8B23-3A756FFBF411}" destId="{CEF6CFA7-97DC-425C-BFC9-17A6E833AE96}" srcOrd="0" destOrd="0" presId="urn:microsoft.com/office/officeart/2005/8/layout/cycle2"/>
    <dgm:cxn modelId="{EEE087E4-2E5E-42B5-AB20-FD889EE54DD2}" srcId="{512B7BE9-231D-41CE-8B23-3A756FFBF411}" destId="{34F7AE45-D7B4-45B4-A55E-8C534CD822F4}" srcOrd="2" destOrd="0" parTransId="{B1A4A296-D130-4952-9C49-B6D85B13B07B}" sibTransId="{E6637278-7760-4369-BEBB-C09BC01295C6}"/>
    <dgm:cxn modelId="{F7B61CBD-E6F7-4FCF-9694-6EB8D89EA522}" type="presOf" srcId="{226A47B4-7816-4BB5-80E5-8BC2FBBCB063}" destId="{B87FF93E-FD83-44B6-ABB9-3B2422F59BAE}" srcOrd="0" destOrd="0" presId="urn:microsoft.com/office/officeart/2005/8/layout/cycle2"/>
    <dgm:cxn modelId="{EF0AA405-C696-483F-B2BD-87FAC0553C24}" type="presOf" srcId="{E6637278-7760-4369-BEBB-C09BC01295C6}" destId="{3FC90322-1323-4E39-9567-484CB5F8C477}" srcOrd="1" destOrd="0" presId="urn:microsoft.com/office/officeart/2005/8/layout/cycle2"/>
    <dgm:cxn modelId="{0A79F57F-41F8-4968-90F6-8AB2DE9DA832}" type="presOf" srcId="{F9669D43-6477-4032-A626-A764A114C657}" destId="{BD76B918-778C-4DE2-B65E-C4284CD4D20C}" srcOrd="1" destOrd="0" presId="urn:microsoft.com/office/officeart/2005/8/layout/cycle2"/>
    <dgm:cxn modelId="{B69CF307-AE29-476C-A96D-D0618FB0DEC7}" type="presOf" srcId="{9A750506-24CC-4194-B340-4FF713160314}" destId="{911DC3EF-6F28-4653-8851-17DE2BAEC064}" srcOrd="1" destOrd="0" presId="urn:microsoft.com/office/officeart/2005/8/layout/cycle2"/>
    <dgm:cxn modelId="{4EFB3831-7EC9-4334-AE84-873758CCED20}" type="presParOf" srcId="{CEF6CFA7-97DC-425C-BFC9-17A6E833AE96}" destId="{B380CC8C-BB51-4FC8-96B2-018DFDDDEC20}" srcOrd="0" destOrd="0" presId="urn:microsoft.com/office/officeart/2005/8/layout/cycle2"/>
    <dgm:cxn modelId="{C0AF14C5-2A92-470C-A82E-8E2683EB2C54}" type="presParOf" srcId="{CEF6CFA7-97DC-425C-BFC9-17A6E833AE96}" destId="{71D871E6-1724-4122-AA0A-D68C1BCF9F5B}" srcOrd="1" destOrd="0" presId="urn:microsoft.com/office/officeart/2005/8/layout/cycle2"/>
    <dgm:cxn modelId="{E93CE61A-8AD5-4FB8-AD9F-12408651FE02}" type="presParOf" srcId="{71D871E6-1724-4122-AA0A-D68C1BCF9F5B}" destId="{4B5B6A1A-C539-46A4-9F5C-E1F8F32C3526}" srcOrd="0" destOrd="0" presId="urn:microsoft.com/office/officeart/2005/8/layout/cycle2"/>
    <dgm:cxn modelId="{A425A063-4356-4FD0-AC26-2888C56B4EB3}" type="presParOf" srcId="{CEF6CFA7-97DC-425C-BFC9-17A6E833AE96}" destId="{35597A94-8EC0-48CE-9550-86A88A00B28A}" srcOrd="2" destOrd="0" presId="urn:microsoft.com/office/officeart/2005/8/layout/cycle2"/>
    <dgm:cxn modelId="{EB9B5279-B43F-4CE3-BF65-B09B5F7978E7}" type="presParOf" srcId="{CEF6CFA7-97DC-425C-BFC9-17A6E833AE96}" destId="{058F58A5-9BDE-42F9-A11A-88BF80E6DF8C}" srcOrd="3" destOrd="0" presId="urn:microsoft.com/office/officeart/2005/8/layout/cycle2"/>
    <dgm:cxn modelId="{99B4D1EE-A772-4D46-B5C3-F6BB11B9706A}" type="presParOf" srcId="{058F58A5-9BDE-42F9-A11A-88BF80E6DF8C}" destId="{911DC3EF-6F28-4653-8851-17DE2BAEC064}" srcOrd="0" destOrd="0" presId="urn:microsoft.com/office/officeart/2005/8/layout/cycle2"/>
    <dgm:cxn modelId="{A2FE71A3-A76D-4B35-BEF9-A884D5CBAAA5}" type="presParOf" srcId="{CEF6CFA7-97DC-425C-BFC9-17A6E833AE96}" destId="{8153B7EE-88AB-45DF-A466-ED4634387BC0}" srcOrd="4" destOrd="0" presId="urn:microsoft.com/office/officeart/2005/8/layout/cycle2"/>
    <dgm:cxn modelId="{17758D8B-A0E3-48C1-961D-8CF13C892936}" type="presParOf" srcId="{CEF6CFA7-97DC-425C-BFC9-17A6E833AE96}" destId="{661A6A15-AD62-4C3F-8EF8-1763886D7C01}" srcOrd="5" destOrd="0" presId="urn:microsoft.com/office/officeart/2005/8/layout/cycle2"/>
    <dgm:cxn modelId="{EA5F8DD6-89D2-490E-A481-8D8B2CE15CAE}" type="presParOf" srcId="{661A6A15-AD62-4C3F-8EF8-1763886D7C01}" destId="{3FC90322-1323-4E39-9567-484CB5F8C477}" srcOrd="0" destOrd="0" presId="urn:microsoft.com/office/officeart/2005/8/layout/cycle2"/>
    <dgm:cxn modelId="{964B9692-40B3-4B7B-AC2C-F61C6354AABB}" type="presParOf" srcId="{CEF6CFA7-97DC-425C-BFC9-17A6E833AE96}" destId="{AE77AFAE-B8E6-46F9-9A3B-08C396E01469}" srcOrd="6" destOrd="0" presId="urn:microsoft.com/office/officeart/2005/8/layout/cycle2"/>
    <dgm:cxn modelId="{0FDBB67D-7F38-4211-B302-1C84759F3AC9}" type="presParOf" srcId="{CEF6CFA7-97DC-425C-BFC9-17A6E833AE96}" destId="{B87FF93E-FD83-44B6-ABB9-3B2422F59BAE}" srcOrd="7" destOrd="0" presId="urn:microsoft.com/office/officeart/2005/8/layout/cycle2"/>
    <dgm:cxn modelId="{24174289-7E09-427F-91CD-416C15814F9E}" type="presParOf" srcId="{B87FF93E-FD83-44B6-ABB9-3B2422F59BAE}" destId="{D05B6149-165B-4C33-B579-591DB4E74AD8}" srcOrd="0" destOrd="0" presId="urn:microsoft.com/office/officeart/2005/8/layout/cycle2"/>
    <dgm:cxn modelId="{1B54747A-3F3F-4773-A78C-D7E656F0D9C1}" type="presParOf" srcId="{CEF6CFA7-97DC-425C-BFC9-17A6E833AE96}" destId="{1B198FB9-335F-4CFC-A127-2F0388910D42}" srcOrd="8" destOrd="0" presId="urn:microsoft.com/office/officeart/2005/8/layout/cycle2"/>
    <dgm:cxn modelId="{B89F9F43-D1F4-4EC0-8D5E-A8CA4F1ABADF}" type="presParOf" srcId="{CEF6CFA7-97DC-425C-BFC9-17A6E833AE96}" destId="{F99B610D-77DA-4F2D-A18D-D0C226CD3A01}" srcOrd="9" destOrd="0" presId="urn:microsoft.com/office/officeart/2005/8/layout/cycle2"/>
    <dgm:cxn modelId="{B02DB480-AC56-4959-8AD7-6D5B9E43C7AB}" type="presParOf" srcId="{F99B610D-77DA-4F2D-A18D-D0C226CD3A01}" destId="{BD76B918-778C-4DE2-B65E-C4284CD4D20C}"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2812C-C451-40D6-83CC-9BB1FADD630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AU"/>
        </a:p>
      </dgm:t>
    </dgm:pt>
    <dgm:pt modelId="{85E9F7CE-7328-44A2-8637-10AFCB69D4CF}">
      <dgm:prSet phldrT="[Text]" custT="1"/>
      <dgm:spPr>
        <a:solidFill>
          <a:srgbClr val="60A3BC"/>
        </a:solidFill>
      </dgm:spPr>
      <dgm:t>
        <a:bodyPr/>
        <a:lstStyle/>
        <a:p>
          <a:r>
            <a:rPr lang="en-AU" sz="2000" dirty="0">
              <a:latin typeface="Arial" panose="020B0604020202020204" pitchFamily="34" charset="0"/>
              <a:cs typeface="Arial" panose="020B0604020202020204" pitchFamily="34" charset="0"/>
            </a:rPr>
            <a:t>Where to live in Australia</a:t>
          </a:r>
        </a:p>
      </dgm:t>
    </dgm:pt>
    <dgm:pt modelId="{17B80979-6E0F-44E2-8F98-1E2B8F15A1EC}" type="parTrans" cxnId="{E89B87F7-6A42-40DB-A755-773F2E5E11B6}">
      <dgm:prSet/>
      <dgm:spPr/>
      <dgm:t>
        <a:bodyPr/>
        <a:lstStyle/>
        <a:p>
          <a:endParaRPr lang="en-AU" sz="1200">
            <a:latin typeface="Cabin" panose="020B0803050202020004" pitchFamily="34" charset="0"/>
          </a:endParaRPr>
        </a:p>
      </dgm:t>
    </dgm:pt>
    <dgm:pt modelId="{97F88001-A3F4-44BD-A521-3736C87B2E9E}" type="sibTrans" cxnId="{E89B87F7-6A42-40DB-A755-773F2E5E11B6}">
      <dgm:prSet/>
      <dgm:spPr/>
      <dgm:t>
        <a:bodyPr/>
        <a:lstStyle/>
        <a:p>
          <a:endParaRPr lang="en-AU" sz="1200">
            <a:latin typeface="Cabin" panose="020B0803050202020004" pitchFamily="34" charset="0"/>
          </a:endParaRPr>
        </a:p>
      </dgm:t>
    </dgm:pt>
    <dgm:pt modelId="{FA2528A1-A68C-4FC5-A282-511A0F2B36E3}">
      <dgm:prSet phldrT="[Text]" custT="1"/>
      <dgm:spPr>
        <a:solidFill>
          <a:srgbClr val="ADD2EB"/>
        </a:solidFill>
      </dgm:spPr>
      <dgm:t>
        <a:bodyPr/>
        <a:lstStyle/>
        <a:p>
          <a:r>
            <a:rPr lang="en-AU" sz="1200" dirty="0">
              <a:solidFill>
                <a:schemeClr val="tx1"/>
              </a:solidFill>
              <a:latin typeface="Arial" panose="020B0604020202020204" pitchFamily="34" charset="0"/>
              <a:cs typeface="Arial" panose="020B0604020202020204" pitchFamily="34" charset="0"/>
            </a:rPr>
            <a:t>Good job</a:t>
          </a:r>
        </a:p>
      </dgm:t>
    </dgm:pt>
    <dgm:pt modelId="{F12ABC7F-D01A-4AB9-8FAC-08750CB0C09B}" type="parTrans" cxnId="{D5CF7493-C209-4321-ACE6-C7A1C404D3C3}">
      <dgm:prSet custT="1"/>
      <dgm:spPr>
        <a:ln w="28575">
          <a:solidFill>
            <a:srgbClr val="ADD2EB"/>
          </a:solidFill>
        </a:ln>
      </dgm:spPr>
      <dgm:t>
        <a:bodyPr/>
        <a:lstStyle/>
        <a:p>
          <a:endParaRPr lang="en-AU" sz="1200" dirty="0">
            <a:latin typeface="Cabin" panose="020B0803050202020004" pitchFamily="34" charset="0"/>
          </a:endParaRPr>
        </a:p>
      </dgm:t>
    </dgm:pt>
    <dgm:pt modelId="{7450006B-73EF-44EF-AC33-A3F100F36357}" type="sibTrans" cxnId="{D5CF7493-C209-4321-ACE6-C7A1C404D3C3}">
      <dgm:prSet/>
      <dgm:spPr/>
      <dgm:t>
        <a:bodyPr/>
        <a:lstStyle/>
        <a:p>
          <a:endParaRPr lang="en-AU" sz="1200">
            <a:latin typeface="Cabin" panose="020B0803050202020004" pitchFamily="34" charset="0"/>
          </a:endParaRPr>
        </a:p>
      </dgm:t>
    </dgm:pt>
    <dgm:pt modelId="{C73D04E3-94E6-42BF-9D7A-7C97CFB6462E}">
      <dgm:prSet phldrT="[Text]" custT="1"/>
      <dgm:spPr>
        <a:solidFill>
          <a:srgbClr val="ADD2EB"/>
        </a:solidFill>
      </dgm:spPr>
      <dgm:t>
        <a:bodyPr/>
        <a:lstStyle/>
        <a:p>
          <a:r>
            <a:rPr lang="en-AU" sz="1200" dirty="0">
              <a:solidFill>
                <a:schemeClr val="tx1"/>
              </a:solidFill>
              <a:latin typeface="Arial" panose="020B0604020202020204" pitchFamily="34" charset="0"/>
              <a:cs typeface="Arial" panose="020B0604020202020204" pitchFamily="34" charset="0"/>
            </a:rPr>
            <a:t>Access to services</a:t>
          </a:r>
        </a:p>
      </dgm:t>
    </dgm:pt>
    <dgm:pt modelId="{78EC4F74-EA42-4CD8-A7F7-21EAB5773052}" type="parTrans" cxnId="{841B203D-2385-4AFF-915B-5CFCA1C8FE52}">
      <dgm:prSet custT="1"/>
      <dgm:spPr>
        <a:ln w="28575">
          <a:solidFill>
            <a:srgbClr val="ADD2EB"/>
          </a:solidFill>
        </a:ln>
      </dgm:spPr>
      <dgm:t>
        <a:bodyPr/>
        <a:lstStyle/>
        <a:p>
          <a:endParaRPr lang="en-AU" sz="1200" dirty="0">
            <a:latin typeface="Cabin" panose="020B0803050202020004" pitchFamily="34" charset="0"/>
          </a:endParaRPr>
        </a:p>
      </dgm:t>
    </dgm:pt>
    <dgm:pt modelId="{A67A8BBA-0C9C-4463-B4DB-0191D9C7357C}" type="sibTrans" cxnId="{841B203D-2385-4AFF-915B-5CFCA1C8FE52}">
      <dgm:prSet/>
      <dgm:spPr/>
      <dgm:t>
        <a:bodyPr/>
        <a:lstStyle/>
        <a:p>
          <a:endParaRPr lang="en-AU" sz="1200">
            <a:latin typeface="Cabin" panose="020B0803050202020004" pitchFamily="34" charset="0"/>
          </a:endParaRPr>
        </a:p>
      </dgm:t>
    </dgm:pt>
    <dgm:pt modelId="{A12F011C-9F7A-4A15-A5DF-BE4DE2245AE3}">
      <dgm:prSet phldrT="[Text]" custT="1"/>
      <dgm:spPr>
        <a:solidFill>
          <a:srgbClr val="ADD2EB"/>
        </a:solidFill>
      </dgm:spPr>
      <dgm:t>
        <a:bodyPr/>
        <a:lstStyle/>
        <a:p>
          <a:r>
            <a:rPr lang="en-AU" sz="1200" dirty="0">
              <a:solidFill>
                <a:schemeClr val="tx1"/>
              </a:solidFill>
              <a:latin typeface="Arial" panose="020B0604020202020204" pitchFamily="34" charset="0"/>
              <a:cs typeface="Arial" panose="020B0604020202020204" pitchFamily="34" charset="0"/>
            </a:rPr>
            <a:t>Suitable climate</a:t>
          </a:r>
        </a:p>
      </dgm:t>
    </dgm:pt>
    <dgm:pt modelId="{D2C84F0C-F125-45C2-8774-EB3CF0B4FF4E}" type="parTrans" cxnId="{139FD04A-B91D-4B51-B664-29CC3AA99006}">
      <dgm:prSet custT="1"/>
      <dgm:spPr>
        <a:ln w="28575">
          <a:solidFill>
            <a:srgbClr val="ADD2EB"/>
          </a:solidFill>
        </a:ln>
      </dgm:spPr>
      <dgm:t>
        <a:bodyPr/>
        <a:lstStyle/>
        <a:p>
          <a:endParaRPr lang="en-AU" sz="1200" dirty="0">
            <a:latin typeface="Cabin" panose="020B0803050202020004" pitchFamily="34" charset="0"/>
          </a:endParaRPr>
        </a:p>
      </dgm:t>
    </dgm:pt>
    <dgm:pt modelId="{1355F680-5BF5-4820-B102-9E90F00024F6}" type="sibTrans" cxnId="{139FD04A-B91D-4B51-B664-29CC3AA99006}">
      <dgm:prSet/>
      <dgm:spPr/>
      <dgm:t>
        <a:bodyPr/>
        <a:lstStyle/>
        <a:p>
          <a:endParaRPr lang="en-AU" sz="1200">
            <a:latin typeface="Cabin" panose="020B0803050202020004" pitchFamily="34" charset="0"/>
          </a:endParaRPr>
        </a:p>
      </dgm:t>
    </dgm:pt>
    <dgm:pt modelId="{D9121F1E-F2CE-4043-BD2F-2BF1A7D7B403}">
      <dgm:prSet phldrT="[Text]" custT="1"/>
      <dgm:spPr>
        <a:solidFill>
          <a:srgbClr val="ADD2EB"/>
        </a:solidFill>
      </dgm:spPr>
      <dgm:t>
        <a:bodyPr/>
        <a:lstStyle/>
        <a:p>
          <a:r>
            <a:rPr lang="en-AU" sz="1200" dirty="0">
              <a:solidFill>
                <a:schemeClr val="tx1"/>
              </a:solidFill>
              <a:latin typeface="Arial" panose="020B0604020202020204" pitchFamily="34" charset="0"/>
              <a:cs typeface="Arial" panose="020B0604020202020204" pitchFamily="34" charset="0"/>
            </a:rPr>
            <a:t>Suitable location</a:t>
          </a:r>
        </a:p>
      </dgm:t>
    </dgm:pt>
    <dgm:pt modelId="{CD7B522E-EF4B-4C09-ABCB-6E1CE8001A03}" type="parTrans" cxnId="{5B71ADEB-92F8-4DF9-855D-88243584132F}">
      <dgm:prSet custT="1"/>
      <dgm:spPr>
        <a:ln w="28575">
          <a:solidFill>
            <a:srgbClr val="ADD2EB"/>
          </a:solidFill>
        </a:ln>
      </dgm:spPr>
      <dgm:t>
        <a:bodyPr/>
        <a:lstStyle/>
        <a:p>
          <a:endParaRPr lang="en-AU" sz="1200" dirty="0">
            <a:latin typeface="Cabin" panose="020B0803050202020004" pitchFamily="34" charset="0"/>
          </a:endParaRPr>
        </a:p>
      </dgm:t>
    </dgm:pt>
    <dgm:pt modelId="{CA381086-502A-43CC-AB3A-5129B544152C}" type="sibTrans" cxnId="{5B71ADEB-92F8-4DF9-855D-88243584132F}">
      <dgm:prSet/>
      <dgm:spPr/>
      <dgm:t>
        <a:bodyPr/>
        <a:lstStyle/>
        <a:p>
          <a:endParaRPr lang="en-AU" sz="1200">
            <a:latin typeface="Cabin" panose="020B0803050202020004" pitchFamily="34" charset="0"/>
          </a:endParaRPr>
        </a:p>
      </dgm:t>
    </dgm:pt>
    <dgm:pt modelId="{A888A618-C6F9-4A1F-A7CF-AE8091604C2E}">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Income</a:t>
          </a:r>
        </a:p>
      </dgm:t>
    </dgm:pt>
    <dgm:pt modelId="{0272FFF3-8084-49B0-8033-BE2A2DAC33C7}" type="parTrans" cxnId="{0DAFC8C3-5263-49DE-856F-46370CDECEA1}">
      <dgm:prSet custT="1"/>
      <dgm:spPr>
        <a:ln w="28575">
          <a:solidFill>
            <a:srgbClr val="ADD2EB"/>
          </a:solidFill>
        </a:ln>
      </dgm:spPr>
      <dgm:t>
        <a:bodyPr/>
        <a:lstStyle/>
        <a:p>
          <a:endParaRPr lang="en-AU" sz="1200" dirty="0">
            <a:latin typeface="Cabin" panose="020B0803050202020004" pitchFamily="34" charset="0"/>
          </a:endParaRPr>
        </a:p>
      </dgm:t>
    </dgm:pt>
    <dgm:pt modelId="{F6E22097-2305-4DC4-94DD-1B0F61424AA7}" type="sibTrans" cxnId="{0DAFC8C3-5263-49DE-856F-46370CDECEA1}">
      <dgm:prSet/>
      <dgm:spPr/>
      <dgm:t>
        <a:bodyPr/>
        <a:lstStyle/>
        <a:p>
          <a:endParaRPr lang="en-AU" sz="1200">
            <a:latin typeface="Cabin" panose="020B0803050202020004" pitchFamily="34" charset="0"/>
          </a:endParaRPr>
        </a:p>
      </dgm:t>
    </dgm:pt>
    <dgm:pt modelId="{6F49EC5D-6473-429A-8251-F8305DE1F995}">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Low unemployment</a:t>
          </a:r>
        </a:p>
      </dgm:t>
    </dgm:pt>
    <dgm:pt modelId="{637A0F15-D2B3-44D0-9395-602DBFE161A5}" type="parTrans" cxnId="{D51E8F10-010E-4DD7-892F-CDB25616E08D}">
      <dgm:prSet custT="1"/>
      <dgm:spPr>
        <a:ln w="28575">
          <a:solidFill>
            <a:srgbClr val="ADD2EB"/>
          </a:solidFill>
        </a:ln>
      </dgm:spPr>
      <dgm:t>
        <a:bodyPr/>
        <a:lstStyle/>
        <a:p>
          <a:endParaRPr lang="en-AU" sz="1200" dirty="0">
            <a:latin typeface="Cabin" panose="020B0803050202020004" pitchFamily="34" charset="0"/>
          </a:endParaRPr>
        </a:p>
      </dgm:t>
    </dgm:pt>
    <dgm:pt modelId="{13F76363-118C-409C-9F28-DE3041E4F025}" type="sibTrans" cxnId="{D51E8F10-010E-4DD7-892F-CDB25616E08D}">
      <dgm:prSet/>
      <dgm:spPr/>
      <dgm:t>
        <a:bodyPr/>
        <a:lstStyle/>
        <a:p>
          <a:endParaRPr lang="en-AU" sz="1200">
            <a:latin typeface="Cabin" panose="020B0803050202020004" pitchFamily="34" charset="0"/>
          </a:endParaRPr>
        </a:p>
      </dgm:t>
    </dgm:pt>
    <dgm:pt modelId="{4CEC0C9B-86B4-44E3-A55E-79FA3002168E}">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Urban or major town</a:t>
          </a:r>
        </a:p>
      </dgm:t>
    </dgm:pt>
    <dgm:pt modelId="{D6E8EBF4-3E7B-43C0-8359-092D02C6CDC7}" type="parTrans" cxnId="{9581374B-B580-4F64-92CB-7F15B119FE77}">
      <dgm:prSet custT="1"/>
      <dgm:spPr>
        <a:ln w="28575">
          <a:solidFill>
            <a:srgbClr val="ADD2EB"/>
          </a:solidFill>
        </a:ln>
      </dgm:spPr>
      <dgm:t>
        <a:bodyPr/>
        <a:lstStyle/>
        <a:p>
          <a:endParaRPr lang="en-AU" sz="1200" dirty="0">
            <a:latin typeface="Cabin" panose="020B0803050202020004" pitchFamily="34" charset="0"/>
          </a:endParaRPr>
        </a:p>
      </dgm:t>
    </dgm:pt>
    <dgm:pt modelId="{35268ABC-AF3A-45CE-8D88-4C08425BF2AC}" type="sibTrans" cxnId="{9581374B-B580-4F64-92CB-7F15B119FE77}">
      <dgm:prSet/>
      <dgm:spPr/>
      <dgm:t>
        <a:bodyPr/>
        <a:lstStyle/>
        <a:p>
          <a:endParaRPr lang="en-AU" sz="1200">
            <a:latin typeface="Cabin" panose="020B0803050202020004" pitchFamily="34" charset="0"/>
          </a:endParaRPr>
        </a:p>
      </dgm:t>
    </dgm:pt>
    <dgm:pt modelId="{BAC3059B-92F4-4AB2-91FF-A7952D617284}">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Close to towns</a:t>
          </a:r>
        </a:p>
      </dgm:t>
    </dgm:pt>
    <dgm:pt modelId="{D6BB498A-E066-47ED-B637-01EB434324E3}" type="parTrans" cxnId="{0062AAA6-44DE-428F-BD9A-C7E3F94A1E98}">
      <dgm:prSet custT="1"/>
      <dgm:spPr>
        <a:ln w="28575">
          <a:solidFill>
            <a:srgbClr val="ADD2EB"/>
          </a:solidFill>
        </a:ln>
      </dgm:spPr>
      <dgm:t>
        <a:bodyPr/>
        <a:lstStyle/>
        <a:p>
          <a:endParaRPr lang="en-AU" sz="1200" dirty="0">
            <a:latin typeface="Cabin" panose="020B0803050202020004" pitchFamily="34" charset="0"/>
          </a:endParaRPr>
        </a:p>
      </dgm:t>
    </dgm:pt>
    <dgm:pt modelId="{35CB560D-566A-4A9E-9086-67D874842C8C}" type="sibTrans" cxnId="{0062AAA6-44DE-428F-BD9A-C7E3F94A1E98}">
      <dgm:prSet/>
      <dgm:spPr/>
      <dgm:t>
        <a:bodyPr/>
        <a:lstStyle/>
        <a:p>
          <a:endParaRPr lang="en-AU" sz="1200">
            <a:latin typeface="Cabin" panose="020B0803050202020004" pitchFamily="34" charset="0"/>
          </a:endParaRPr>
        </a:p>
      </dgm:t>
    </dgm:pt>
    <dgm:pt modelId="{08C551D9-2226-4D71-8B06-93D7DD726ABF}">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Close to main roads</a:t>
          </a:r>
        </a:p>
      </dgm:t>
    </dgm:pt>
    <dgm:pt modelId="{0D8A2868-13BB-417F-AC2B-AA20F0449146}" type="parTrans" cxnId="{8E79811C-E9E1-4BBD-AB89-B1C4993D77FF}">
      <dgm:prSet custT="1"/>
      <dgm:spPr>
        <a:ln w="28575">
          <a:solidFill>
            <a:srgbClr val="ADD2EB"/>
          </a:solidFill>
        </a:ln>
      </dgm:spPr>
      <dgm:t>
        <a:bodyPr/>
        <a:lstStyle/>
        <a:p>
          <a:endParaRPr lang="en-AU" sz="1200" dirty="0">
            <a:latin typeface="Cabin" panose="020B0803050202020004" pitchFamily="34" charset="0"/>
          </a:endParaRPr>
        </a:p>
      </dgm:t>
    </dgm:pt>
    <dgm:pt modelId="{18EFD9EC-290C-47C8-BE04-9460307C9396}" type="sibTrans" cxnId="{8E79811C-E9E1-4BBD-AB89-B1C4993D77FF}">
      <dgm:prSet/>
      <dgm:spPr/>
      <dgm:t>
        <a:bodyPr/>
        <a:lstStyle/>
        <a:p>
          <a:endParaRPr lang="en-AU" sz="1200">
            <a:latin typeface="Cabin" panose="020B0803050202020004" pitchFamily="34" charset="0"/>
          </a:endParaRPr>
        </a:p>
      </dgm:t>
    </dgm:pt>
    <dgm:pt modelId="{126EA057-B1A1-4E60-A5BD-DE41EEE879F9}">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Cool winters</a:t>
          </a:r>
        </a:p>
      </dgm:t>
    </dgm:pt>
    <dgm:pt modelId="{27FFC882-1179-40E2-AC8A-4C950CC5419F}" type="parTrans" cxnId="{07AC6026-DA88-4BD0-A5CA-C6CE33282F96}">
      <dgm:prSet custT="1"/>
      <dgm:spPr>
        <a:ln w="28575">
          <a:solidFill>
            <a:srgbClr val="ADD2EB"/>
          </a:solidFill>
        </a:ln>
      </dgm:spPr>
      <dgm:t>
        <a:bodyPr/>
        <a:lstStyle/>
        <a:p>
          <a:endParaRPr lang="en-AU" sz="1200" dirty="0">
            <a:latin typeface="Cabin" panose="020B0803050202020004" pitchFamily="34" charset="0"/>
          </a:endParaRPr>
        </a:p>
      </dgm:t>
    </dgm:pt>
    <dgm:pt modelId="{CF00B0A5-83D3-4D21-A08C-AD56A1B06C08}" type="sibTrans" cxnId="{07AC6026-DA88-4BD0-A5CA-C6CE33282F96}">
      <dgm:prSet/>
      <dgm:spPr/>
      <dgm:t>
        <a:bodyPr/>
        <a:lstStyle/>
        <a:p>
          <a:endParaRPr lang="en-AU" sz="1200">
            <a:latin typeface="Cabin" panose="020B0803050202020004" pitchFamily="34" charset="0"/>
          </a:endParaRPr>
        </a:p>
      </dgm:t>
    </dgm:pt>
    <dgm:pt modelId="{5729700C-1A53-473C-80FC-2C8F95971FC2}">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Warm summers</a:t>
          </a:r>
        </a:p>
      </dgm:t>
    </dgm:pt>
    <dgm:pt modelId="{0492EAD4-B778-4E95-BE19-BA9D0EDE3D06}" type="parTrans" cxnId="{A59846D3-83BA-469E-AFFE-4E893DD6C660}">
      <dgm:prSet custT="1"/>
      <dgm:spPr>
        <a:ln w="28575">
          <a:solidFill>
            <a:srgbClr val="ADD2EB"/>
          </a:solidFill>
        </a:ln>
      </dgm:spPr>
      <dgm:t>
        <a:bodyPr/>
        <a:lstStyle/>
        <a:p>
          <a:endParaRPr lang="en-AU" sz="1200" dirty="0">
            <a:latin typeface="Cabin" panose="020B0803050202020004" pitchFamily="34" charset="0"/>
          </a:endParaRPr>
        </a:p>
      </dgm:t>
    </dgm:pt>
    <dgm:pt modelId="{073CC1CA-E7F3-47C8-9E7F-31A131F576FC}" type="sibTrans" cxnId="{A59846D3-83BA-469E-AFFE-4E893DD6C660}">
      <dgm:prSet/>
      <dgm:spPr/>
      <dgm:t>
        <a:bodyPr/>
        <a:lstStyle/>
        <a:p>
          <a:endParaRPr lang="en-AU" sz="1200">
            <a:latin typeface="Cabin" panose="020B0803050202020004" pitchFamily="34" charset="0"/>
          </a:endParaRPr>
        </a:p>
      </dgm:t>
    </dgm:pt>
    <dgm:pt modelId="{53562098-7A79-40ED-B54D-97C9E0B40695}">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Sufficient rainfall</a:t>
          </a:r>
        </a:p>
      </dgm:t>
    </dgm:pt>
    <dgm:pt modelId="{9946BE1E-5988-4AB0-920E-882F6DA47301}" type="parTrans" cxnId="{A84678F3-A0C1-4D4A-8CF3-58004A7661A7}">
      <dgm:prSet custT="1"/>
      <dgm:spPr>
        <a:ln w="28575">
          <a:solidFill>
            <a:srgbClr val="ADD2EB"/>
          </a:solidFill>
        </a:ln>
      </dgm:spPr>
      <dgm:t>
        <a:bodyPr/>
        <a:lstStyle/>
        <a:p>
          <a:endParaRPr lang="en-AU" sz="1200" dirty="0">
            <a:latin typeface="Cabin" panose="020B0803050202020004" pitchFamily="34" charset="0"/>
          </a:endParaRPr>
        </a:p>
      </dgm:t>
    </dgm:pt>
    <dgm:pt modelId="{3C8C92C7-2ACF-41E7-B9B8-889C158551A5}" type="sibTrans" cxnId="{A84678F3-A0C1-4D4A-8CF3-58004A7661A7}">
      <dgm:prSet/>
      <dgm:spPr/>
      <dgm:t>
        <a:bodyPr/>
        <a:lstStyle/>
        <a:p>
          <a:endParaRPr lang="en-AU" sz="1200">
            <a:latin typeface="Cabin" panose="020B0803050202020004" pitchFamily="34" charset="0"/>
          </a:endParaRPr>
        </a:p>
      </dgm:t>
    </dgm:pt>
    <dgm:pt modelId="{078CF933-06DD-44B6-9FF1-52B189C7CF4E}">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Sunny days</a:t>
          </a:r>
        </a:p>
      </dgm:t>
    </dgm:pt>
    <dgm:pt modelId="{31D5E1BF-2105-4940-9101-338C47F5F989}" type="parTrans" cxnId="{C3441954-B56F-4CD2-A3CD-217EB4690670}">
      <dgm:prSet custT="1"/>
      <dgm:spPr>
        <a:ln w="28575">
          <a:solidFill>
            <a:srgbClr val="ADD2EB"/>
          </a:solidFill>
        </a:ln>
      </dgm:spPr>
      <dgm:t>
        <a:bodyPr/>
        <a:lstStyle/>
        <a:p>
          <a:endParaRPr lang="en-AU" sz="1200" dirty="0">
            <a:latin typeface="Cabin" panose="020B0803050202020004" pitchFamily="34" charset="0"/>
          </a:endParaRPr>
        </a:p>
      </dgm:t>
    </dgm:pt>
    <dgm:pt modelId="{C132B6E3-78D8-493E-95CE-142BB2EDDF43}" type="sibTrans" cxnId="{C3441954-B56F-4CD2-A3CD-217EB4690670}">
      <dgm:prSet/>
      <dgm:spPr/>
      <dgm:t>
        <a:bodyPr/>
        <a:lstStyle/>
        <a:p>
          <a:endParaRPr lang="en-AU" sz="1200">
            <a:latin typeface="Cabin" panose="020B0803050202020004" pitchFamily="34" charset="0"/>
          </a:endParaRPr>
        </a:p>
      </dgm:t>
    </dgm:pt>
    <dgm:pt modelId="{46261BDA-CE82-48A4-AE28-B34A8B4ADE25}">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Close to coast</a:t>
          </a:r>
        </a:p>
      </dgm:t>
    </dgm:pt>
    <dgm:pt modelId="{CB46B2BA-FEE4-4A11-A04B-3357E9EE065C}" type="parTrans" cxnId="{F8F7DA7A-7785-4C52-811C-B1BBF7DA94D2}">
      <dgm:prSet custT="1"/>
      <dgm:spPr>
        <a:ln w="28575">
          <a:solidFill>
            <a:srgbClr val="ADD2EB"/>
          </a:solidFill>
        </a:ln>
      </dgm:spPr>
      <dgm:t>
        <a:bodyPr/>
        <a:lstStyle/>
        <a:p>
          <a:endParaRPr lang="en-AU" sz="1200" dirty="0">
            <a:latin typeface="Cabin" panose="020B0803050202020004" pitchFamily="34" charset="0"/>
          </a:endParaRPr>
        </a:p>
      </dgm:t>
    </dgm:pt>
    <dgm:pt modelId="{30977684-DE51-4902-BAFF-D6F2D57277E6}" type="sibTrans" cxnId="{F8F7DA7A-7785-4C52-811C-B1BBF7DA94D2}">
      <dgm:prSet/>
      <dgm:spPr/>
      <dgm:t>
        <a:bodyPr/>
        <a:lstStyle/>
        <a:p>
          <a:endParaRPr lang="en-AU" sz="1200">
            <a:latin typeface="Cabin" panose="020B0803050202020004" pitchFamily="34" charset="0"/>
          </a:endParaRPr>
        </a:p>
      </dgm:t>
    </dgm:pt>
    <dgm:pt modelId="{191180FD-A22F-498B-B317-4082E8DDE619}">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Close to skiing</a:t>
          </a:r>
        </a:p>
      </dgm:t>
    </dgm:pt>
    <dgm:pt modelId="{FBC2D2C7-17BC-4B7B-8976-BAC03452B1B1}" type="parTrans" cxnId="{D8ED877A-A61D-4E9E-BC02-DB301171C210}">
      <dgm:prSet custT="1"/>
      <dgm:spPr>
        <a:ln w="28575">
          <a:solidFill>
            <a:srgbClr val="ADD2EB"/>
          </a:solidFill>
        </a:ln>
      </dgm:spPr>
      <dgm:t>
        <a:bodyPr/>
        <a:lstStyle/>
        <a:p>
          <a:endParaRPr lang="en-AU" sz="1200" dirty="0">
            <a:latin typeface="Cabin" panose="020B0803050202020004" pitchFamily="34" charset="0"/>
          </a:endParaRPr>
        </a:p>
      </dgm:t>
    </dgm:pt>
    <dgm:pt modelId="{BC4ED2DF-6225-468F-B669-AA4EA2501DB0}" type="sibTrans" cxnId="{D8ED877A-A61D-4E9E-BC02-DB301171C210}">
      <dgm:prSet/>
      <dgm:spPr/>
      <dgm:t>
        <a:bodyPr/>
        <a:lstStyle/>
        <a:p>
          <a:endParaRPr lang="en-AU" sz="1200">
            <a:latin typeface="Cabin" panose="020B0803050202020004" pitchFamily="34" charset="0"/>
          </a:endParaRPr>
        </a:p>
      </dgm:t>
    </dgm:pt>
    <dgm:pt modelId="{280D98B3-336B-42E3-8F41-4AEED00CE127}">
      <dgm:prSet phldrT="[Text]" custT="1"/>
      <dgm:spPr>
        <a:solidFill>
          <a:srgbClr val="828282"/>
        </a:solidFill>
      </dgm:spPr>
      <dgm:t>
        <a:bodyPr/>
        <a:lstStyle/>
        <a:p>
          <a:r>
            <a:rPr lang="en-AU" sz="1200" dirty="0">
              <a:solidFill>
                <a:schemeClr val="bg1"/>
              </a:solidFill>
              <a:latin typeface="Arial" panose="020B0604020202020204" pitchFamily="34" charset="0"/>
              <a:cs typeface="Arial" panose="020B0604020202020204" pitchFamily="34" charset="0"/>
            </a:rPr>
            <a:t>Preferred land use</a:t>
          </a:r>
        </a:p>
      </dgm:t>
    </dgm:pt>
    <dgm:pt modelId="{AEC7C49E-25DB-4D37-B88D-A4BCCEB620FC}" type="parTrans" cxnId="{17E5F84E-B2F7-4F57-A165-DCA8C689F0CD}">
      <dgm:prSet custT="1"/>
      <dgm:spPr>
        <a:ln w="28575">
          <a:solidFill>
            <a:srgbClr val="ADD2EB"/>
          </a:solidFill>
        </a:ln>
      </dgm:spPr>
      <dgm:t>
        <a:bodyPr/>
        <a:lstStyle/>
        <a:p>
          <a:endParaRPr lang="en-AU" sz="1200" dirty="0">
            <a:latin typeface="Cabin" panose="020B0803050202020004" pitchFamily="34" charset="0"/>
          </a:endParaRPr>
        </a:p>
      </dgm:t>
    </dgm:pt>
    <dgm:pt modelId="{852F76DD-56D0-4878-BF78-954F104001C3}" type="sibTrans" cxnId="{17E5F84E-B2F7-4F57-A165-DCA8C689F0CD}">
      <dgm:prSet/>
      <dgm:spPr/>
      <dgm:t>
        <a:bodyPr/>
        <a:lstStyle/>
        <a:p>
          <a:endParaRPr lang="en-AU" sz="1200">
            <a:latin typeface="Cabin" panose="020B0803050202020004" pitchFamily="34" charset="0"/>
          </a:endParaRPr>
        </a:p>
      </dgm:t>
    </dgm:pt>
    <dgm:pt modelId="{019F80E4-85A5-45FE-93B8-0BB41C218C70}" type="pres">
      <dgm:prSet presAssocID="{BFF2812C-C451-40D6-83CC-9BB1FADD6301}" presName="diagram" presStyleCnt="0">
        <dgm:presLayoutVars>
          <dgm:chPref val="1"/>
          <dgm:dir/>
          <dgm:animOne val="branch"/>
          <dgm:animLvl val="lvl"/>
          <dgm:resizeHandles val="exact"/>
        </dgm:presLayoutVars>
      </dgm:prSet>
      <dgm:spPr/>
      <dgm:t>
        <a:bodyPr/>
        <a:lstStyle/>
        <a:p>
          <a:endParaRPr lang="en-US"/>
        </a:p>
      </dgm:t>
    </dgm:pt>
    <dgm:pt modelId="{AB05B9FD-2FA4-41BB-B46B-E1EB3C387B88}" type="pres">
      <dgm:prSet presAssocID="{85E9F7CE-7328-44A2-8637-10AFCB69D4CF}" presName="root1" presStyleCnt="0"/>
      <dgm:spPr/>
    </dgm:pt>
    <dgm:pt modelId="{837E5D26-AF37-4456-86D9-0C51190D817C}" type="pres">
      <dgm:prSet presAssocID="{85E9F7CE-7328-44A2-8637-10AFCB69D4CF}" presName="LevelOneTextNode" presStyleLbl="node0" presStyleIdx="0" presStyleCnt="1" custScaleX="177378" custScaleY="239168" custLinFactX="-66582" custLinFactNeighborX="-100000" custLinFactNeighborY="2687">
        <dgm:presLayoutVars>
          <dgm:chPref val="3"/>
        </dgm:presLayoutVars>
      </dgm:prSet>
      <dgm:spPr/>
      <dgm:t>
        <a:bodyPr/>
        <a:lstStyle/>
        <a:p>
          <a:endParaRPr lang="en-US"/>
        </a:p>
      </dgm:t>
    </dgm:pt>
    <dgm:pt modelId="{931D480A-E860-4343-8DAE-3C5E495B4694}" type="pres">
      <dgm:prSet presAssocID="{85E9F7CE-7328-44A2-8637-10AFCB69D4CF}" presName="level2hierChild" presStyleCnt="0"/>
      <dgm:spPr/>
    </dgm:pt>
    <dgm:pt modelId="{0346C22D-0B7E-477D-A069-38F19027C27D}" type="pres">
      <dgm:prSet presAssocID="{F12ABC7F-D01A-4AB9-8FAC-08750CB0C09B}" presName="conn2-1" presStyleLbl="parChTrans1D2" presStyleIdx="0" presStyleCnt="4"/>
      <dgm:spPr/>
      <dgm:t>
        <a:bodyPr/>
        <a:lstStyle/>
        <a:p>
          <a:endParaRPr lang="en-US"/>
        </a:p>
      </dgm:t>
    </dgm:pt>
    <dgm:pt modelId="{5AE33971-4D0B-4AC7-B85D-418DF87A0F00}" type="pres">
      <dgm:prSet presAssocID="{F12ABC7F-D01A-4AB9-8FAC-08750CB0C09B}" presName="connTx" presStyleLbl="parChTrans1D2" presStyleIdx="0" presStyleCnt="4"/>
      <dgm:spPr/>
      <dgm:t>
        <a:bodyPr/>
        <a:lstStyle/>
        <a:p>
          <a:endParaRPr lang="en-US"/>
        </a:p>
      </dgm:t>
    </dgm:pt>
    <dgm:pt modelId="{D93AEB43-1D33-4E4B-B62E-C11FC3BFE39C}" type="pres">
      <dgm:prSet presAssocID="{FA2528A1-A68C-4FC5-A282-511A0F2B36E3}" presName="root2" presStyleCnt="0"/>
      <dgm:spPr/>
    </dgm:pt>
    <dgm:pt modelId="{4384DF05-9BB3-43E5-9AAD-17F40AFA8153}" type="pres">
      <dgm:prSet presAssocID="{FA2528A1-A68C-4FC5-A282-511A0F2B36E3}" presName="LevelTwoTextNode" presStyleLbl="node2" presStyleIdx="0" presStyleCnt="4">
        <dgm:presLayoutVars>
          <dgm:chPref val="3"/>
        </dgm:presLayoutVars>
      </dgm:prSet>
      <dgm:spPr/>
      <dgm:t>
        <a:bodyPr/>
        <a:lstStyle/>
        <a:p>
          <a:endParaRPr lang="en-US"/>
        </a:p>
      </dgm:t>
    </dgm:pt>
    <dgm:pt modelId="{6B31AC1E-03F3-41DD-ADA0-46EF4A2D2369}" type="pres">
      <dgm:prSet presAssocID="{FA2528A1-A68C-4FC5-A282-511A0F2B36E3}" presName="level3hierChild" presStyleCnt="0"/>
      <dgm:spPr/>
    </dgm:pt>
    <dgm:pt modelId="{155ACA21-4058-41CE-AB0A-6CF7A40F925C}" type="pres">
      <dgm:prSet presAssocID="{0272FFF3-8084-49B0-8033-BE2A2DAC33C7}" presName="conn2-1" presStyleLbl="parChTrans1D3" presStyleIdx="0" presStyleCnt="12"/>
      <dgm:spPr/>
      <dgm:t>
        <a:bodyPr/>
        <a:lstStyle/>
        <a:p>
          <a:endParaRPr lang="en-US"/>
        </a:p>
      </dgm:t>
    </dgm:pt>
    <dgm:pt modelId="{1AB31D1E-600E-4125-AF4A-0116CE04FFE1}" type="pres">
      <dgm:prSet presAssocID="{0272FFF3-8084-49B0-8033-BE2A2DAC33C7}" presName="connTx" presStyleLbl="parChTrans1D3" presStyleIdx="0" presStyleCnt="12"/>
      <dgm:spPr/>
      <dgm:t>
        <a:bodyPr/>
        <a:lstStyle/>
        <a:p>
          <a:endParaRPr lang="en-US"/>
        </a:p>
      </dgm:t>
    </dgm:pt>
    <dgm:pt modelId="{52720AE9-C365-4914-8DA2-432AA42343C9}" type="pres">
      <dgm:prSet presAssocID="{A888A618-C6F9-4A1F-A7CF-AE8091604C2E}" presName="root2" presStyleCnt="0"/>
      <dgm:spPr/>
    </dgm:pt>
    <dgm:pt modelId="{B9E2FEA9-3B03-41B4-BE75-1B5CD652881B}" type="pres">
      <dgm:prSet presAssocID="{A888A618-C6F9-4A1F-A7CF-AE8091604C2E}" presName="LevelTwoTextNode" presStyleLbl="node3" presStyleIdx="0" presStyleCnt="12" custScaleX="201066" custLinFactX="52717" custLinFactNeighborX="100000" custLinFactNeighborY="10587">
        <dgm:presLayoutVars>
          <dgm:chPref val="3"/>
        </dgm:presLayoutVars>
      </dgm:prSet>
      <dgm:spPr/>
      <dgm:t>
        <a:bodyPr/>
        <a:lstStyle/>
        <a:p>
          <a:endParaRPr lang="en-US"/>
        </a:p>
      </dgm:t>
    </dgm:pt>
    <dgm:pt modelId="{65B258DF-B165-46CE-8213-02D26CE66ADF}" type="pres">
      <dgm:prSet presAssocID="{A888A618-C6F9-4A1F-A7CF-AE8091604C2E}" presName="level3hierChild" presStyleCnt="0"/>
      <dgm:spPr/>
    </dgm:pt>
    <dgm:pt modelId="{FC5885AA-23A1-48DB-8B27-3A0DDD3F6F85}" type="pres">
      <dgm:prSet presAssocID="{637A0F15-D2B3-44D0-9395-602DBFE161A5}" presName="conn2-1" presStyleLbl="parChTrans1D3" presStyleIdx="1" presStyleCnt="12"/>
      <dgm:spPr/>
      <dgm:t>
        <a:bodyPr/>
        <a:lstStyle/>
        <a:p>
          <a:endParaRPr lang="en-US"/>
        </a:p>
      </dgm:t>
    </dgm:pt>
    <dgm:pt modelId="{6F5660A6-07C3-4FCF-8AA3-C15AE8C781B0}" type="pres">
      <dgm:prSet presAssocID="{637A0F15-D2B3-44D0-9395-602DBFE161A5}" presName="connTx" presStyleLbl="parChTrans1D3" presStyleIdx="1" presStyleCnt="12"/>
      <dgm:spPr/>
      <dgm:t>
        <a:bodyPr/>
        <a:lstStyle/>
        <a:p>
          <a:endParaRPr lang="en-US"/>
        </a:p>
      </dgm:t>
    </dgm:pt>
    <dgm:pt modelId="{6F078299-01CE-4838-B372-70E32D3C190C}" type="pres">
      <dgm:prSet presAssocID="{6F49EC5D-6473-429A-8251-F8305DE1F995}" presName="root2" presStyleCnt="0"/>
      <dgm:spPr/>
    </dgm:pt>
    <dgm:pt modelId="{BBA70512-A440-42AE-A524-08AC1BDD4483}" type="pres">
      <dgm:prSet presAssocID="{6F49EC5D-6473-429A-8251-F8305DE1F995}" presName="LevelTwoTextNode" presStyleLbl="node3" presStyleIdx="1" presStyleCnt="12" custScaleX="201066" custLinFactX="52717" custLinFactNeighborX="100000" custLinFactNeighborY="10587">
        <dgm:presLayoutVars>
          <dgm:chPref val="3"/>
        </dgm:presLayoutVars>
      </dgm:prSet>
      <dgm:spPr/>
      <dgm:t>
        <a:bodyPr/>
        <a:lstStyle/>
        <a:p>
          <a:endParaRPr lang="en-US"/>
        </a:p>
      </dgm:t>
    </dgm:pt>
    <dgm:pt modelId="{07ADB864-B35D-487F-932D-C94C6E9F7C95}" type="pres">
      <dgm:prSet presAssocID="{6F49EC5D-6473-429A-8251-F8305DE1F995}" presName="level3hierChild" presStyleCnt="0"/>
      <dgm:spPr/>
    </dgm:pt>
    <dgm:pt modelId="{1F572951-A047-4856-AB2A-F9F9DC509E65}" type="pres">
      <dgm:prSet presAssocID="{78EC4F74-EA42-4CD8-A7F7-21EAB5773052}" presName="conn2-1" presStyleLbl="parChTrans1D2" presStyleIdx="1" presStyleCnt="4"/>
      <dgm:spPr/>
      <dgm:t>
        <a:bodyPr/>
        <a:lstStyle/>
        <a:p>
          <a:endParaRPr lang="en-US"/>
        </a:p>
      </dgm:t>
    </dgm:pt>
    <dgm:pt modelId="{129F212D-2876-4C87-9E44-46CFCCC3C613}" type="pres">
      <dgm:prSet presAssocID="{78EC4F74-EA42-4CD8-A7F7-21EAB5773052}" presName="connTx" presStyleLbl="parChTrans1D2" presStyleIdx="1" presStyleCnt="4"/>
      <dgm:spPr/>
      <dgm:t>
        <a:bodyPr/>
        <a:lstStyle/>
        <a:p>
          <a:endParaRPr lang="en-US"/>
        </a:p>
      </dgm:t>
    </dgm:pt>
    <dgm:pt modelId="{39FAB4C0-7FFA-4EDC-8A73-7308629DED81}" type="pres">
      <dgm:prSet presAssocID="{C73D04E3-94E6-42BF-9D7A-7C97CFB6462E}" presName="root2" presStyleCnt="0"/>
      <dgm:spPr/>
    </dgm:pt>
    <dgm:pt modelId="{5AAC64E1-B168-449B-884E-9AB8E7AD8D5F}" type="pres">
      <dgm:prSet presAssocID="{C73D04E3-94E6-42BF-9D7A-7C97CFB6462E}" presName="LevelTwoTextNode" presStyleLbl="node2" presStyleIdx="1" presStyleCnt="4">
        <dgm:presLayoutVars>
          <dgm:chPref val="3"/>
        </dgm:presLayoutVars>
      </dgm:prSet>
      <dgm:spPr/>
      <dgm:t>
        <a:bodyPr/>
        <a:lstStyle/>
        <a:p>
          <a:endParaRPr lang="en-US"/>
        </a:p>
      </dgm:t>
    </dgm:pt>
    <dgm:pt modelId="{56236169-C3B5-4AD4-8060-80E12DD218A3}" type="pres">
      <dgm:prSet presAssocID="{C73D04E3-94E6-42BF-9D7A-7C97CFB6462E}" presName="level3hierChild" presStyleCnt="0"/>
      <dgm:spPr/>
    </dgm:pt>
    <dgm:pt modelId="{A9BDA37D-DC71-4EB9-BB56-B5CEFB07E512}" type="pres">
      <dgm:prSet presAssocID="{D6E8EBF4-3E7B-43C0-8359-092D02C6CDC7}" presName="conn2-1" presStyleLbl="parChTrans1D3" presStyleIdx="2" presStyleCnt="12"/>
      <dgm:spPr/>
      <dgm:t>
        <a:bodyPr/>
        <a:lstStyle/>
        <a:p>
          <a:endParaRPr lang="en-US"/>
        </a:p>
      </dgm:t>
    </dgm:pt>
    <dgm:pt modelId="{E951118F-4D26-4ECC-8F4C-4BD4F3175B60}" type="pres">
      <dgm:prSet presAssocID="{D6E8EBF4-3E7B-43C0-8359-092D02C6CDC7}" presName="connTx" presStyleLbl="parChTrans1D3" presStyleIdx="2" presStyleCnt="12"/>
      <dgm:spPr/>
      <dgm:t>
        <a:bodyPr/>
        <a:lstStyle/>
        <a:p>
          <a:endParaRPr lang="en-US"/>
        </a:p>
      </dgm:t>
    </dgm:pt>
    <dgm:pt modelId="{C6A3AFB0-8298-44E3-AA83-B12C9B0459E1}" type="pres">
      <dgm:prSet presAssocID="{4CEC0C9B-86B4-44E3-A55E-79FA3002168E}" presName="root2" presStyleCnt="0"/>
      <dgm:spPr/>
    </dgm:pt>
    <dgm:pt modelId="{FC404893-36F6-4CDF-8227-39E3AB31E05E}" type="pres">
      <dgm:prSet presAssocID="{4CEC0C9B-86B4-44E3-A55E-79FA3002168E}" presName="LevelTwoTextNode" presStyleLbl="node3" presStyleIdx="2" presStyleCnt="12" custScaleX="201066" custLinFactX="52717" custLinFactNeighborX="100000" custLinFactNeighborY="10587">
        <dgm:presLayoutVars>
          <dgm:chPref val="3"/>
        </dgm:presLayoutVars>
      </dgm:prSet>
      <dgm:spPr/>
      <dgm:t>
        <a:bodyPr/>
        <a:lstStyle/>
        <a:p>
          <a:endParaRPr lang="en-US"/>
        </a:p>
      </dgm:t>
    </dgm:pt>
    <dgm:pt modelId="{C9019F98-2977-4B25-AB99-1EC3C4DA8561}" type="pres">
      <dgm:prSet presAssocID="{4CEC0C9B-86B4-44E3-A55E-79FA3002168E}" presName="level3hierChild" presStyleCnt="0"/>
      <dgm:spPr/>
    </dgm:pt>
    <dgm:pt modelId="{B17B05F0-3D9C-4FC9-BBE6-D4A82E92B747}" type="pres">
      <dgm:prSet presAssocID="{D6BB498A-E066-47ED-B637-01EB434324E3}" presName="conn2-1" presStyleLbl="parChTrans1D3" presStyleIdx="3" presStyleCnt="12"/>
      <dgm:spPr/>
      <dgm:t>
        <a:bodyPr/>
        <a:lstStyle/>
        <a:p>
          <a:endParaRPr lang="en-US"/>
        </a:p>
      </dgm:t>
    </dgm:pt>
    <dgm:pt modelId="{BE15E5D7-F21A-4D9E-932E-E23BE5011656}" type="pres">
      <dgm:prSet presAssocID="{D6BB498A-E066-47ED-B637-01EB434324E3}" presName="connTx" presStyleLbl="parChTrans1D3" presStyleIdx="3" presStyleCnt="12"/>
      <dgm:spPr/>
      <dgm:t>
        <a:bodyPr/>
        <a:lstStyle/>
        <a:p>
          <a:endParaRPr lang="en-US"/>
        </a:p>
      </dgm:t>
    </dgm:pt>
    <dgm:pt modelId="{5574A005-65DD-4EB1-AC6C-BF5D47DE2187}" type="pres">
      <dgm:prSet presAssocID="{BAC3059B-92F4-4AB2-91FF-A7952D617284}" presName="root2" presStyleCnt="0"/>
      <dgm:spPr/>
    </dgm:pt>
    <dgm:pt modelId="{3A44B97F-8103-476B-97E3-C41786227F78}" type="pres">
      <dgm:prSet presAssocID="{BAC3059B-92F4-4AB2-91FF-A7952D617284}" presName="LevelTwoTextNode" presStyleLbl="node3" presStyleIdx="3" presStyleCnt="12" custScaleX="201066" custLinFactX="52717" custLinFactNeighborX="100000" custLinFactNeighborY="10587">
        <dgm:presLayoutVars>
          <dgm:chPref val="3"/>
        </dgm:presLayoutVars>
      </dgm:prSet>
      <dgm:spPr/>
      <dgm:t>
        <a:bodyPr/>
        <a:lstStyle/>
        <a:p>
          <a:endParaRPr lang="en-US"/>
        </a:p>
      </dgm:t>
    </dgm:pt>
    <dgm:pt modelId="{6AE392EC-9700-40A4-A4F4-07827DB9C9C8}" type="pres">
      <dgm:prSet presAssocID="{BAC3059B-92F4-4AB2-91FF-A7952D617284}" presName="level3hierChild" presStyleCnt="0"/>
      <dgm:spPr/>
    </dgm:pt>
    <dgm:pt modelId="{FAD9C389-1AFC-4539-8997-2A5D629ACD67}" type="pres">
      <dgm:prSet presAssocID="{0D8A2868-13BB-417F-AC2B-AA20F0449146}" presName="conn2-1" presStyleLbl="parChTrans1D3" presStyleIdx="4" presStyleCnt="12"/>
      <dgm:spPr/>
      <dgm:t>
        <a:bodyPr/>
        <a:lstStyle/>
        <a:p>
          <a:endParaRPr lang="en-US"/>
        </a:p>
      </dgm:t>
    </dgm:pt>
    <dgm:pt modelId="{EAED37EB-B4A9-4ADE-85C1-66D16C159A57}" type="pres">
      <dgm:prSet presAssocID="{0D8A2868-13BB-417F-AC2B-AA20F0449146}" presName="connTx" presStyleLbl="parChTrans1D3" presStyleIdx="4" presStyleCnt="12"/>
      <dgm:spPr/>
      <dgm:t>
        <a:bodyPr/>
        <a:lstStyle/>
        <a:p>
          <a:endParaRPr lang="en-US"/>
        </a:p>
      </dgm:t>
    </dgm:pt>
    <dgm:pt modelId="{3B825396-A9AF-4FA4-9182-8BD28E0C3C80}" type="pres">
      <dgm:prSet presAssocID="{08C551D9-2226-4D71-8B06-93D7DD726ABF}" presName="root2" presStyleCnt="0"/>
      <dgm:spPr/>
    </dgm:pt>
    <dgm:pt modelId="{1F91C8F7-91B0-41AD-A2FB-05F1C1526F6E}" type="pres">
      <dgm:prSet presAssocID="{08C551D9-2226-4D71-8B06-93D7DD726ABF}" presName="LevelTwoTextNode" presStyleLbl="node3" presStyleIdx="4" presStyleCnt="12" custScaleX="201066" custLinFactX="52717" custLinFactNeighborX="100000" custLinFactNeighborY="10587">
        <dgm:presLayoutVars>
          <dgm:chPref val="3"/>
        </dgm:presLayoutVars>
      </dgm:prSet>
      <dgm:spPr/>
      <dgm:t>
        <a:bodyPr/>
        <a:lstStyle/>
        <a:p>
          <a:endParaRPr lang="en-US"/>
        </a:p>
      </dgm:t>
    </dgm:pt>
    <dgm:pt modelId="{62E5B747-B349-488A-8F72-3854C942C23B}" type="pres">
      <dgm:prSet presAssocID="{08C551D9-2226-4D71-8B06-93D7DD726ABF}" presName="level3hierChild" presStyleCnt="0"/>
      <dgm:spPr/>
    </dgm:pt>
    <dgm:pt modelId="{42EBA77B-EEE4-4C3E-8BDC-08A3F09C617C}" type="pres">
      <dgm:prSet presAssocID="{D2C84F0C-F125-45C2-8774-EB3CF0B4FF4E}" presName="conn2-1" presStyleLbl="parChTrans1D2" presStyleIdx="2" presStyleCnt="4"/>
      <dgm:spPr/>
      <dgm:t>
        <a:bodyPr/>
        <a:lstStyle/>
        <a:p>
          <a:endParaRPr lang="en-US"/>
        </a:p>
      </dgm:t>
    </dgm:pt>
    <dgm:pt modelId="{3AD8D998-C963-453A-8764-DF6391FDA09D}" type="pres">
      <dgm:prSet presAssocID="{D2C84F0C-F125-45C2-8774-EB3CF0B4FF4E}" presName="connTx" presStyleLbl="parChTrans1D2" presStyleIdx="2" presStyleCnt="4"/>
      <dgm:spPr/>
      <dgm:t>
        <a:bodyPr/>
        <a:lstStyle/>
        <a:p>
          <a:endParaRPr lang="en-US"/>
        </a:p>
      </dgm:t>
    </dgm:pt>
    <dgm:pt modelId="{606DD958-E75C-49FB-BF1B-9956FBD96522}" type="pres">
      <dgm:prSet presAssocID="{A12F011C-9F7A-4A15-A5DF-BE4DE2245AE3}" presName="root2" presStyleCnt="0"/>
      <dgm:spPr/>
    </dgm:pt>
    <dgm:pt modelId="{9C0845BC-0062-4D58-A2EA-BF598BE58770}" type="pres">
      <dgm:prSet presAssocID="{A12F011C-9F7A-4A15-A5DF-BE4DE2245AE3}" presName="LevelTwoTextNode" presStyleLbl="node2" presStyleIdx="2" presStyleCnt="4">
        <dgm:presLayoutVars>
          <dgm:chPref val="3"/>
        </dgm:presLayoutVars>
      </dgm:prSet>
      <dgm:spPr/>
      <dgm:t>
        <a:bodyPr/>
        <a:lstStyle/>
        <a:p>
          <a:endParaRPr lang="en-US"/>
        </a:p>
      </dgm:t>
    </dgm:pt>
    <dgm:pt modelId="{75871C0E-7A28-4737-95AC-CA443040512F}" type="pres">
      <dgm:prSet presAssocID="{A12F011C-9F7A-4A15-A5DF-BE4DE2245AE3}" presName="level3hierChild" presStyleCnt="0"/>
      <dgm:spPr/>
    </dgm:pt>
    <dgm:pt modelId="{05A322D3-2F1A-4DEE-82B6-FD723B9CC0A7}" type="pres">
      <dgm:prSet presAssocID="{27FFC882-1179-40E2-AC8A-4C950CC5419F}" presName="conn2-1" presStyleLbl="parChTrans1D3" presStyleIdx="5" presStyleCnt="12"/>
      <dgm:spPr/>
      <dgm:t>
        <a:bodyPr/>
        <a:lstStyle/>
        <a:p>
          <a:endParaRPr lang="en-US"/>
        </a:p>
      </dgm:t>
    </dgm:pt>
    <dgm:pt modelId="{74AAFA29-E39B-4E22-9D40-26C5C4986155}" type="pres">
      <dgm:prSet presAssocID="{27FFC882-1179-40E2-AC8A-4C950CC5419F}" presName="connTx" presStyleLbl="parChTrans1D3" presStyleIdx="5" presStyleCnt="12"/>
      <dgm:spPr/>
      <dgm:t>
        <a:bodyPr/>
        <a:lstStyle/>
        <a:p>
          <a:endParaRPr lang="en-US"/>
        </a:p>
      </dgm:t>
    </dgm:pt>
    <dgm:pt modelId="{1DF00615-A87B-41E2-864D-F2023F8645F9}" type="pres">
      <dgm:prSet presAssocID="{126EA057-B1A1-4E60-A5BD-DE41EEE879F9}" presName="root2" presStyleCnt="0"/>
      <dgm:spPr/>
    </dgm:pt>
    <dgm:pt modelId="{3FB02D9C-0390-4064-94EC-19695E1FDF18}" type="pres">
      <dgm:prSet presAssocID="{126EA057-B1A1-4E60-A5BD-DE41EEE879F9}" presName="LevelTwoTextNode" presStyleLbl="node3" presStyleIdx="5" presStyleCnt="12" custScaleX="201066" custLinFactX="52717" custLinFactNeighborX="100000" custLinFactNeighborY="10587">
        <dgm:presLayoutVars>
          <dgm:chPref val="3"/>
        </dgm:presLayoutVars>
      </dgm:prSet>
      <dgm:spPr/>
      <dgm:t>
        <a:bodyPr/>
        <a:lstStyle/>
        <a:p>
          <a:endParaRPr lang="en-US"/>
        </a:p>
      </dgm:t>
    </dgm:pt>
    <dgm:pt modelId="{311CC633-9CAF-406A-814C-90062D5C033D}" type="pres">
      <dgm:prSet presAssocID="{126EA057-B1A1-4E60-A5BD-DE41EEE879F9}" presName="level3hierChild" presStyleCnt="0"/>
      <dgm:spPr/>
    </dgm:pt>
    <dgm:pt modelId="{E1880247-7201-4051-B3EB-E9AB771AA20E}" type="pres">
      <dgm:prSet presAssocID="{0492EAD4-B778-4E95-BE19-BA9D0EDE3D06}" presName="conn2-1" presStyleLbl="parChTrans1D3" presStyleIdx="6" presStyleCnt="12"/>
      <dgm:spPr/>
      <dgm:t>
        <a:bodyPr/>
        <a:lstStyle/>
        <a:p>
          <a:endParaRPr lang="en-US"/>
        </a:p>
      </dgm:t>
    </dgm:pt>
    <dgm:pt modelId="{B42353B0-95A2-4CF0-A162-ED87C71E81F8}" type="pres">
      <dgm:prSet presAssocID="{0492EAD4-B778-4E95-BE19-BA9D0EDE3D06}" presName="connTx" presStyleLbl="parChTrans1D3" presStyleIdx="6" presStyleCnt="12"/>
      <dgm:spPr/>
      <dgm:t>
        <a:bodyPr/>
        <a:lstStyle/>
        <a:p>
          <a:endParaRPr lang="en-US"/>
        </a:p>
      </dgm:t>
    </dgm:pt>
    <dgm:pt modelId="{A6F71A95-223F-4CF9-BB34-2A4F0B195DF3}" type="pres">
      <dgm:prSet presAssocID="{5729700C-1A53-473C-80FC-2C8F95971FC2}" presName="root2" presStyleCnt="0"/>
      <dgm:spPr/>
    </dgm:pt>
    <dgm:pt modelId="{42FA17B0-33A3-40BC-A62F-F669B50828F6}" type="pres">
      <dgm:prSet presAssocID="{5729700C-1A53-473C-80FC-2C8F95971FC2}" presName="LevelTwoTextNode" presStyleLbl="node3" presStyleIdx="6" presStyleCnt="12" custScaleX="201066" custLinFactX="52717" custLinFactNeighborX="100000" custLinFactNeighborY="10587">
        <dgm:presLayoutVars>
          <dgm:chPref val="3"/>
        </dgm:presLayoutVars>
      </dgm:prSet>
      <dgm:spPr/>
      <dgm:t>
        <a:bodyPr/>
        <a:lstStyle/>
        <a:p>
          <a:endParaRPr lang="en-US"/>
        </a:p>
      </dgm:t>
    </dgm:pt>
    <dgm:pt modelId="{07AC00FD-902A-4774-BA2F-4847FABF5F5B}" type="pres">
      <dgm:prSet presAssocID="{5729700C-1A53-473C-80FC-2C8F95971FC2}" presName="level3hierChild" presStyleCnt="0"/>
      <dgm:spPr/>
    </dgm:pt>
    <dgm:pt modelId="{9D89FA90-DBB7-478E-BE70-DD8BE01789EF}" type="pres">
      <dgm:prSet presAssocID="{9946BE1E-5988-4AB0-920E-882F6DA47301}" presName="conn2-1" presStyleLbl="parChTrans1D3" presStyleIdx="7" presStyleCnt="12"/>
      <dgm:spPr/>
      <dgm:t>
        <a:bodyPr/>
        <a:lstStyle/>
        <a:p>
          <a:endParaRPr lang="en-US"/>
        </a:p>
      </dgm:t>
    </dgm:pt>
    <dgm:pt modelId="{84F9708F-FAE9-48CF-9FFD-3C1422A472A1}" type="pres">
      <dgm:prSet presAssocID="{9946BE1E-5988-4AB0-920E-882F6DA47301}" presName="connTx" presStyleLbl="parChTrans1D3" presStyleIdx="7" presStyleCnt="12"/>
      <dgm:spPr/>
      <dgm:t>
        <a:bodyPr/>
        <a:lstStyle/>
        <a:p>
          <a:endParaRPr lang="en-US"/>
        </a:p>
      </dgm:t>
    </dgm:pt>
    <dgm:pt modelId="{7BE2791B-209E-4705-9309-8EBFBD2B85B4}" type="pres">
      <dgm:prSet presAssocID="{53562098-7A79-40ED-B54D-97C9E0B40695}" presName="root2" presStyleCnt="0"/>
      <dgm:spPr/>
    </dgm:pt>
    <dgm:pt modelId="{51A5C41C-084F-4559-8D4E-BCE0F793E548}" type="pres">
      <dgm:prSet presAssocID="{53562098-7A79-40ED-B54D-97C9E0B40695}" presName="LevelTwoTextNode" presStyleLbl="node3" presStyleIdx="7" presStyleCnt="12" custScaleX="201066" custLinFactX="52717" custLinFactNeighborX="100000" custLinFactNeighborY="10587">
        <dgm:presLayoutVars>
          <dgm:chPref val="3"/>
        </dgm:presLayoutVars>
      </dgm:prSet>
      <dgm:spPr/>
      <dgm:t>
        <a:bodyPr/>
        <a:lstStyle/>
        <a:p>
          <a:endParaRPr lang="en-US"/>
        </a:p>
      </dgm:t>
    </dgm:pt>
    <dgm:pt modelId="{03D7B265-7123-41A7-8181-F8D7AE671270}" type="pres">
      <dgm:prSet presAssocID="{53562098-7A79-40ED-B54D-97C9E0B40695}" presName="level3hierChild" presStyleCnt="0"/>
      <dgm:spPr/>
    </dgm:pt>
    <dgm:pt modelId="{D848BCAD-B2B0-4FC9-9BF8-0E5A52400229}" type="pres">
      <dgm:prSet presAssocID="{31D5E1BF-2105-4940-9101-338C47F5F989}" presName="conn2-1" presStyleLbl="parChTrans1D3" presStyleIdx="8" presStyleCnt="12"/>
      <dgm:spPr/>
      <dgm:t>
        <a:bodyPr/>
        <a:lstStyle/>
        <a:p>
          <a:endParaRPr lang="en-US"/>
        </a:p>
      </dgm:t>
    </dgm:pt>
    <dgm:pt modelId="{A0D4D3E1-5CF3-4156-A078-C0D8D299E2E2}" type="pres">
      <dgm:prSet presAssocID="{31D5E1BF-2105-4940-9101-338C47F5F989}" presName="connTx" presStyleLbl="parChTrans1D3" presStyleIdx="8" presStyleCnt="12"/>
      <dgm:spPr/>
      <dgm:t>
        <a:bodyPr/>
        <a:lstStyle/>
        <a:p>
          <a:endParaRPr lang="en-US"/>
        </a:p>
      </dgm:t>
    </dgm:pt>
    <dgm:pt modelId="{EB39F810-DDEA-4181-8189-C0DA79C3A9E3}" type="pres">
      <dgm:prSet presAssocID="{078CF933-06DD-44B6-9FF1-52B189C7CF4E}" presName="root2" presStyleCnt="0"/>
      <dgm:spPr/>
    </dgm:pt>
    <dgm:pt modelId="{BB7FEED7-B002-401F-B799-329A644C2FB5}" type="pres">
      <dgm:prSet presAssocID="{078CF933-06DD-44B6-9FF1-52B189C7CF4E}" presName="LevelTwoTextNode" presStyleLbl="node3" presStyleIdx="8" presStyleCnt="12" custScaleX="201066" custLinFactX="52717" custLinFactNeighborX="100000" custLinFactNeighborY="10587">
        <dgm:presLayoutVars>
          <dgm:chPref val="3"/>
        </dgm:presLayoutVars>
      </dgm:prSet>
      <dgm:spPr/>
      <dgm:t>
        <a:bodyPr/>
        <a:lstStyle/>
        <a:p>
          <a:endParaRPr lang="en-US"/>
        </a:p>
      </dgm:t>
    </dgm:pt>
    <dgm:pt modelId="{98C62DF3-F51A-4BC1-BF94-F1FF96FD5FFC}" type="pres">
      <dgm:prSet presAssocID="{078CF933-06DD-44B6-9FF1-52B189C7CF4E}" presName="level3hierChild" presStyleCnt="0"/>
      <dgm:spPr/>
    </dgm:pt>
    <dgm:pt modelId="{16B3F2BD-8EE9-43ED-8592-85C0AA5EFC02}" type="pres">
      <dgm:prSet presAssocID="{CD7B522E-EF4B-4C09-ABCB-6E1CE8001A03}" presName="conn2-1" presStyleLbl="parChTrans1D2" presStyleIdx="3" presStyleCnt="4"/>
      <dgm:spPr/>
      <dgm:t>
        <a:bodyPr/>
        <a:lstStyle/>
        <a:p>
          <a:endParaRPr lang="en-US"/>
        </a:p>
      </dgm:t>
    </dgm:pt>
    <dgm:pt modelId="{263EAA6E-6506-48F9-888F-C22ACBB51525}" type="pres">
      <dgm:prSet presAssocID="{CD7B522E-EF4B-4C09-ABCB-6E1CE8001A03}" presName="connTx" presStyleLbl="parChTrans1D2" presStyleIdx="3" presStyleCnt="4"/>
      <dgm:spPr/>
      <dgm:t>
        <a:bodyPr/>
        <a:lstStyle/>
        <a:p>
          <a:endParaRPr lang="en-US"/>
        </a:p>
      </dgm:t>
    </dgm:pt>
    <dgm:pt modelId="{937938B3-A7FC-4D19-9D54-F60B0F2B47CA}" type="pres">
      <dgm:prSet presAssocID="{D9121F1E-F2CE-4043-BD2F-2BF1A7D7B403}" presName="root2" presStyleCnt="0"/>
      <dgm:spPr/>
    </dgm:pt>
    <dgm:pt modelId="{CDF44EE1-975E-41CF-B1A7-EA14F4553FB5}" type="pres">
      <dgm:prSet presAssocID="{D9121F1E-F2CE-4043-BD2F-2BF1A7D7B403}" presName="LevelTwoTextNode" presStyleLbl="node2" presStyleIdx="3" presStyleCnt="4">
        <dgm:presLayoutVars>
          <dgm:chPref val="3"/>
        </dgm:presLayoutVars>
      </dgm:prSet>
      <dgm:spPr/>
      <dgm:t>
        <a:bodyPr/>
        <a:lstStyle/>
        <a:p>
          <a:endParaRPr lang="en-US"/>
        </a:p>
      </dgm:t>
    </dgm:pt>
    <dgm:pt modelId="{2CA78294-16CF-49C1-832A-FABE3B85F497}" type="pres">
      <dgm:prSet presAssocID="{D9121F1E-F2CE-4043-BD2F-2BF1A7D7B403}" presName="level3hierChild" presStyleCnt="0"/>
      <dgm:spPr/>
    </dgm:pt>
    <dgm:pt modelId="{D3BFA8C8-0D12-47F0-917C-11D8F9B1C460}" type="pres">
      <dgm:prSet presAssocID="{CB46B2BA-FEE4-4A11-A04B-3357E9EE065C}" presName="conn2-1" presStyleLbl="parChTrans1D3" presStyleIdx="9" presStyleCnt="12"/>
      <dgm:spPr/>
      <dgm:t>
        <a:bodyPr/>
        <a:lstStyle/>
        <a:p>
          <a:endParaRPr lang="en-US"/>
        </a:p>
      </dgm:t>
    </dgm:pt>
    <dgm:pt modelId="{76EBD48B-1949-46A6-94C9-D88F30C355D1}" type="pres">
      <dgm:prSet presAssocID="{CB46B2BA-FEE4-4A11-A04B-3357E9EE065C}" presName="connTx" presStyleLbl="parChTrans1D3" presStyleIdx="9" presStyleCnt="12"/>
      <dgm:spPr/>
      <dgm:t>
        <a:bodyPr/>
        <a:lstStyle/>
        <a:p>
          <a:endParaRPr lang="en-US"/>
        </a:p>
      </dgm:t>
    </dgm:pt>
    <dgm:pt modelId="{EBA473EA-8AA7-41FB-AB9B-AD4FE29115DA}" type="pres">
      <dgm:prSet presAssocID="{46261BDA-CE82-48A4-AE28-B34A8B4ADE25}" presName="root2" presStyleCnt="0"/>
      <dgm:spPr/>
    </dgm:pt>
    <dgm:pt modelId="{8BEF3061-7AF2-4C3B-8D64-7780251275F8}" type="pres">
      <dgm:prSet presAssocID="{46261BDA-CE82-48A4-AE28-B34A8B4ADE25}" presName="LevelTwoTextNode" presStyleLbl="node3" presStyleIdx="9" presStyleCnt="12" custScaleX="201066" custLinFactX="51373" custLinFactNeighborX="100000" custLinFactNeighborY="13274">
        <dgm:presLayoutVars>
          <dgm:chPref val="3"/>
        </dgm:presLayoutVars>
      </dgm:prSet>
      <dgm:spPr/>
      <dgm:t>
        <a:bodyPr/>
        <a:lstStyle/>
        <a:p>
          <a:endParaRPr lang="en-US"/>
        </a:p>
      </dgm:t>
    </dgm:pt>
    <dgm:pt modelId="{9672D788-5058-478C-8E66-5B00339012A4}" type="pres">
      <dgm:prSet presAssocID="{46261BDA-CE82-48A4-AE28-B34A8B4ADE25}" presName="level3hierChild" presStyleCnt="0"/>
      <dgm:spPr/>
    </dgm:pt>
    <dgm:pt modelId="{E1DB996D-D3FB-478D-B36C-B70C973BA596}" type="pres">
      <dgm:prSet presAssocID="{FBC2D2C7-17BC-4B7B-8976-BAC03452B1B1}" presName="conn2-1" presStyleLbl="parChTrans1D3" presStyleIdx="10" presStyleCnt="12"/>
      <dgm:spPr/>
      <dgm:t>
        <a:bodyPr/>
        <a:lstStyle/>
        <a:p>
          <a:endParaRPr lang="en-US"/>
        </a:p>
      </dgm:t>
    </dgm:pt>
    <dgm:pt modelId="{881AED1D-E2F2-4494-94F8-7ADB74967C89}" type="pres">
      <dgm:prSet presAssocID="{FBC2D2C7-17BC-4B7B-8976-BAC03452B1B1}" presName="connTx" presStyleLbl="parChTrans1D3" presStyleIdx="10" presStyleCnt="12"/>
      <dgm:spPr/>
      <dgm:t>
        <a:bodyPr/>
        <a:lstStyle/>
        <a:p>
          <a:endParaRPr lang="en-US"/>
        </a:p>
      </dgm:t>
    </dgm:pt>
    <dgm:pt modelId="{58ED0C58-D940-4162-9813-54BE554C0681}" type="pres">
      <dgm:prSet presAssocID="{191180FD-A22F-498B-B317-4082E8DDE619}" presName="root2" presStyleCnt="0"/>
      <dgm:spPr/>
    </dgm:pt>
    <dgm:pt modelId="{992DFD36-9454-472E-B4C6-B23B4DA01FFA}" type="pres">
      <dgm:prSet presAssocID="{191180FD-A22F-498B-B317-4082E8DDE619}" presName="LevelTwoTextNode" presStyleLbl="node3" presStyleIdx="10" presStyleCnt="12" custScaleX="201066" custLinFactX="52717" custLinFactNeighborX="100000" custLinFactNeighborY="10587">
        <dgm:presLayoutVars>
          <dgm:chPref val="3"/>
        </dgm:presLayoutVars>
      </dgm:prSet>
      <dgm:spPr/>
      <dgm:t>
        <a:bodyPr/>
        <a:lstStyle/>
        <a:p>
          <a:endParaRPr lang="en-US"/>
        </a:p>
      </dgm:t>
    </dgm:pt>
    <dgm:pt modelId="{572ABC54-88A9-4CB5-8320-793362619428}" type="pres">
      <dgm:prSet presAssocID="{191180FD-A22F-498B-B317-4082E8DDE619}" presName="level3hierChild" presStyleCnt="0"/>
      <dgm:spPr/>
    </dgm:pt>
    <dgm:pt modelId="{EBA2A77D-FF9A-4F2C-8B50-29E895621B52}" type="pres">
      <dgm:prSet presAssocID="{AEC7C49E-25DB-4D37-B88D-A4BCCEB620FC}" presName="conn2-1" presStyleLbl="parChTrans1D3" presStyleIdx="11" presStyleCnt="12"/>
      <dgm:spPr/>
      <dgm:t>
        <a:bodyPr/>
        <a:lstStyle/>
        <a:p>
          <a:endParaRPr lang="en-US"/>
        </a:p>
      </dgm:t>
    </dgm:pt>
    <dgm:pt modelId="{EB88A778-E347-43A7-98FC-C4CE5A2704BF}" type="pres">
      <dgm:prSet presAssocID="{AEC7C49E-25DB-4D37-B88D-A4BCCEB620FC}" presName="connTx" presStyleLbl="parChTrans1D3" presStyleIdx="11" presStyleCnt="12"/>
      <dgm:spPr/>
      <dgm:t>
        <a:bodyPr/>
        <a:lstStyle/>
        <a:p>
          <a:endParaRPr lang="en-US"/>
        </a:p>
      </dgm:t>
    </dgm:pt>
    <dgm:pt modelId="{B484B714-22F7-488E-B7EF-B7B068471A3B}" type="pres">
      <dgm:prSet presAssocID="{280D98B3-336B-42E3-8F41-4AEED00CE127}" presName="root2" presStyleCnt="0"/>
      <dgm:spPr/>
    </dgm:pt>
    <dgm:pt modelId="{E2DE0963-C5D1-4F0B-8828-13D36E5DFE28}" type="pres">
      <dgm:prSet presAssocID="{280D98B3-336B-42E3-8F41-4AEED00CE127}" presName="LevelTwoTextNode" presStyleLbl="node3" presStyleIdx="11" presStyleCnt="12" custScaleX="201066" custLinFactX="52717" custLinFactNeighborX="100000" custLinFactNeighborY="10587">
        <dgm:presLayoutVars>
          <dgm:chPref val="3"/>
        </dgm:presLayoutVars>
      </dgm:prSet>
      <dgm:spPr/>
      <dgm:t>
        <a:bodyPr/>
        <a:lstStyle/>
        <a:p>
          <a:endParaRPr lang="en-US"/>
        </a:p>
      </dgm:t>
    </dgm:pt>
    <dgm:pt modelId="{1CAB33A6-B374-4FAC-ADF6-6678664B45EC}" type="pres">
      <dgm:prSet presAssocID="{280D98B3-336B-42E3-8F41-4AEED00CE127}" presName="level3hierChild" presStyleCnt="0"/>
      <dgm:spPr/>
    </dgm:pt>
  </dgm:ptLst>
  <dgm:cxnLst>
    <dgm:cxn modelId="{35AA3FF6-2A9B-4304-88A1-185A329D47D3}" type="presOf" srcId="{FBC2D2C7-17BC-4B7B-8976-BAC03452B1B1}" destId="{E1DB996D-D3FB-478D-B36C-B70C973BA596}" srcOrd="0" destOrd="0" presId="urn:microsoft.com/office/officeart/2005/8/layout/hierarchy2"/>
    <dgm:cxn modelId="{173A0E70-0848-460B-ACE3-19C61F94EA38}" type="presOf" srcId="{D6BB498A-E066-47ED-B637-01EB434324E3}" destId="{B17B05F0-3D9C-4FC9-BBE6-D4A82E92B747}" srcOrd="0" destOrd="0" presId="urn:microsoft.com/office/officeart/2005/8/layout/hierarchy2"/>
    <dgm:cxn modelId="{67261B1F-997A-474B-9D90-648D5A71AAAC}" type="presOf" srcId="{A888A618-C6F9-4A1F-A7CF-AE8091604C2E}" destId="{B9E2FEA9-3B03-41B4-BE75-1B5CD652881B}" srcOrd="0" destOrd="0" presId="urn:microsoft.com/office/officeart/2005/8/layout/hierarchy2"/>
    <dgm:cxn modelId="{23F23915-150E-476A-9BC2-A64E3DE0AC17}" type="presOf" srcId="{D6E8EBF4-3E7B-43C0-8359-092D02C6CDC7}" destId="{E951118F-4D26-4ECC-8F4C-4BD4F3175B60}" srcOrd="1" destOrd="0" presId="urn:microsoft.com/office/officeart/2005/8/layout/hierarchy2"/>
    <dgm:cxn modelId="{BFC7451A-BB42-418E-9418-1C264C74B7D6}" type="presOf" srcId="{0D8A2868-13BB-417F-AC2B-AA20F0449146}" destId="{EAED37EB-B4A9-4ADE-85C1-66D16C159A57}" srcOrd="1" destOrd="0" presId="urn:microsoft.com/office/officeart/2005/8/layout/hierarchy2"/>
    <dgm:cxn modelId="{530C36C9-7584-4433-949D-0E109F934487}" type="presOf" srcId="{0492EAD4-B778-4E95-BE19-BA9D0EDE3D06}" destId="{E1880247-7201-4051-B3EB-E9AB771AA20E}" srcOrd="0" destOrd="0" presId="urn:microsoft.com/office/officeart/2005/8/layout/hierarchy2"/>
    <dgm:cxn modelId="{0062AAA6-44DE-428F-BD9A-C7E3F94A1E98}" srcId="{C73D04E3-94E6-42BF-9D7A-7C97CFB6462E}" destId="{BAC3059B-92F4-4AB2-91FF-A7952D617284}" srcOrd="1" destOrd="0" parTransId="{D6BB498A-E066-47ED-B637-01EB434324E3}" sibTransId="{35CB560D-566A-4A9E-9086-67D874842C8C}"/>
    <dgm:cxn modelId="{57E17A57-360D-40E8-AE93-4C09C46EAC6B}" type="presOf" srcId="{D6E8EBF4-3E7B-43C0-8359-092D02C6CDC7}" destId="{A9BDA37D-DC71-4EB9-BB56-B5CEFB07E512}" srcOrd="0" destOrd="0" presId="urn:microsoft.com/office/officeart/2005/8/layout/hierarchy2"/>
    <dgm:cxn modelId="{550E27E3-27DE-44C7-9B5F-0B7040A8CFA3}" type="presOf" srcId="{AEC7C49E-25DB-4D37-B88D-A4BCCEB620FC}" destId="{EBA2A77D-FF9A-4F2C-8B50-29E895621B52}" srcOrd="0" destOrd="0" presId="urn:microsoft.com/office/officeart/2005/8/layout/hierarchy2"/>
    <dgm:cxn modelId="{DCE17121-6DB8-40B4-93A3-17571F6DDF79}" type="presOf" srcId="{AEC7C49E-25DB-4D37-B88D-A4BCCEB620FC}" destId="{EB88A778-E347-43A7-98FC-C4CE5A2704BF}" srcOrd="1" destOrd="0" presId="urn:microsoft.com/office/officeart/2005/8/layout/hierarchy2"/>
    <dgm:cxn modelId="{40F57D8A-ECED-4B1C-B286-6D18256308B0}" type="presOf" srcId="{CB46B2BA-FEE4-4A11-A04B-3357E9EE065C}" destId="{76EBD48B-1949-46A6-94C9-D88F30C355D1}" srcOrd="1" destOrd="0" presId="urn:microsoft.com/office/officeart/2005/8/layout/hierarchy2"/>
    <dgm:cxn modelId="{F888FED3-DF20-4270-869C-4CC70E6B0379}" type="presOf" srcId="{5729700C-1A53-473C-80FC-2C8F95971FC2}" destId="{42FA17B0-33A3-40BC-A62F-F669B50828F6}" srcOrd="0" destOrd="0" presId="urn:microsoft.com/office/officeart/2005/8/layout/hierarchy2"/>
    <dgm:cxn modelId="{2547AE98-B434-4CBC-9B63-6D76E6B4FE4A}" type="presOf" srcId="{CD7B522E-EF4B-4C09-ABCB-6E1CE8001A03}" destId="{16B3F2BD-8EE9-43ED-8592-85C0AA5EFC02}" srcOrd="0" destOrd="0" presId="urn:microsoft.com/office/officeart/2005/8/layout/hierarchy2"/>
    <dgm:cxn modelId="{630B4FAA-5710-4786-A276-A788AD755778}" type="presOf" srcId="{078CF933-06DD-44B6-9FF1-52B189C7CF4E}" destId="{BB7FEED7-B002-401F-B799-329A644C2FB5}" srcOrd="0" destOrd="0" presId="urn:microsoft.com/office/officeart/2005/8/layout/hierarchy2"/>
    <dgm:cxn modelId="{139FD04A-B91D-4B51-B664-29CC3AA99006}" srcId="{85E9F7CE-7328-44A2-8637-10AFCB69D4CF}" destId="{A12F011C-9F7A-4A15-A5DF-BE4DE2245AE3}" srcOrd="2" destOrd="0" parTransId="{D2C84F0C-F125-45C2-8774-EB3CF0B4FF4E}" sibTransId="{1355F680-5BF5-4820-B102-9E90F00024F6}"/>
    <dgm:cxn modelId="{9581374B-B580-4F64-92CB-7F15B119FE77}" srcId="{C73D04E3-94E6-42BF-9D7A-7C97CFB6462E}" destId="{4CEC0C9B-86B4-44E3-A55E-79FA3002168E}" srcOrd="0" destOrd="0" parTransId="{D6E8EBF4-3E7B-43C0-8359-092D02C6CDC7}" sibTransId="{35268ABC-AF3A-45CE-8D88-4C08425BF2AC}"/>
    <dgm:cxn modelId="{E4D4FC23-988E-4333-A838-163C3AE772CB}" type="presOf" srcId="{D2C84F0C-F125-45C2-8774-EB3CF0B4FF4E}" destId="{42EBA77B-EEE4-4C3E-8BDC-08A3F09C617C}" srcOrd="0" destOrd="0" presId="urn:microsoft.com/office/officeart/2005/8/layout/hierarchy2"/>
    <dgm:cxn modelId="{7D284A47-DCA2-4A93-B456-3642B0EE8929}" type="presOf" srcId="{F12ABC7F-D01A-4AB9-8FAC-08750CB0C09B}" destId="{0346C22D-0B7E-477D-A069-38F19027C27D}" srcOrd="0" destOrd="0" presId="urn:microsoft.com/office/officeart/2005/8/layout/hierarchy2"/>
    <dgm:cxn modelId="{FF85A649-C90D-45CE-A93C-EF308948E5A9}" type="presOf" srcId="{F12ABC7F-D01A-4AB9-8FAC-08750CB0C09B}" destId="{5AE33971-4D0B-4AC7-B85D-418DF87A0F00}" srcOrd="1" destOrd="0" presId="urn:microsoft.com/office/officeart/2005/8/layout/hierarchy2"/>
    <dgm:cxn modelId="{F91FB3CB-46C7-4D37-9659-19A177C069E6}" type="presOf" srcId="{126EA057-B1A1-4E60-A5BD-DE41EEE879F9}" destId="{3FB02D9C-0390-4064-94EC-19695E1FDF18}" srcOrd="0" destOrd="0" presId="urn:microsoft.com/office/officeart/2005/8/layout/hierarchy2"/>
    <dgm:cxn modelId="{F8F7DA7A-7785-4C52-811C-B1BBF7DA94D2}" srcId="{D9121F1E-F2CE-4043-BD2F-2BF1A7D7B403}" destId="{46261BDA-CE82-48A4-AE28-B34A8B4ADE25}" srcOrd="0" destOrd="0" parTransId="{CB46B2BA-FEE4-4A11-A04B-3357E9EE065C}" sibTransId="{30977684-DE51-4902-BAFF-D6F2D57277E6}"/>
    <dgm:cxn modelId="{9C5D5E55-78B7-4705-A5AE-E310F1C3C67F}" type="presOf" srcId="{31D5E1BF-2105-4940-9101-338C47F5F989}" destId="{D848BCAD-B2B0-4FC9-9BF8-0E5A52400229}" srcOrd="0" destOrd="0" presId="urn:microsoft.com/office/officeart/2005/8/layout/hierarchy2"/>
    <dgm:cxn modelId="{6DB760F4-06BC-48F4-9484-782C431A88DE}" type="presOf" srcId="{280D98B3-336B-42E3-8F41-4AEED00CE127}" destId="{E2DE0963-C5D1-4F0B-8828-13D36E5DFE28}" srcOrd="0" destOrd="0" presId="urn:microsoft.com/office/officeart/2005/8/layout/hierarchy2"/>
    <dgm:cxn modelId="{0DAFC8C3-5263-49DE-856F-46370CDECEA1}" srcId="{FA2528A1-A68C-4FC5-A282-511A0F2B36E3}" destId="{A888A618-C6F9-4A1F-A7CF-AE8091604C2E}" srcOrd="0" destOrd="0" parTransId="{0272FFF3-8084-49B0-8033-BE2A2DAC33C7}" sibTransId="{F6E22097-2305-4DC4-94DD-1B0F61424AA7}"/>
    <dgm:cxn modelId="{9577C79C-885D-4212-B10F-211DBA3D47DA}" type="presOf" srcId="{FA2528A1-A68C-4FC5-A282-511A0F2B36E3}" destId="{4384DF05-9BB3-43E5-9AAD-17F40AFA8153}" srcOrd="0" destOrd="0" presId="urn:microsoft.com/office/officeart/2005/8/layout/hierarchy2"/>
    <dgm:cxn modelId="{29670328-83F7-4EC0-A7D4-9573E76A0A37}" type="presOf" srcId="{4CEC0C9B-86B4-44E3-A55E-79FA3002168E}" destId="{FC404893-36F6-4CDF-8227-39E3AB31E05E}" srcOrd="0" destOrd="0" presId="urn:microsoft.com/office/officeart/2005/8/layout/hierarchy2"/>
    <dgm:cxn modelId="{0AFE1968-6D24-47EE-BC87-7694CE5B6D27}" type="presOf" srcId="{BFF2812C-C451-40D6-83CC-9BB1FADD6301}" destId="{019F80E4-85A5-45FE-93B8-0BB41C218C70}" srcOrd="0" destOrd="0" presId="urn:microsoft.com/office/officeart/2005/8/layout/hierarchy2"/>
    <dgm:cxn modelId="{77F5A5B5-9123-464F-949E-7FEC330D903F}" type="presOf" srcId="{C73D04E3-94E6-42BF-9D7A-7C97CFB6462E}" destId="{5AAC64E1-B168-449B-884E-9AB8E7AD8D5F}" srcOrd="0" destOrd="0" presId="urn:microsoft.com/office/officeart/2005/8/layout/hierarchy2"/>
    <dgm:cxn modelId="{6CAFB56A-7B5A-4626-86B7-751B90E122E4}" type="presOf" srcId="{CB46B2BA-FEE4-4A11-A04B-3357E9EE065C}" destId="{D3BFA8C8-0D12-47F0-917C-11D8F9B1C460}" srcOrd="0" destOrd="0" presId="urn:microsoft.com/office/officeart/2005/8/layout/hierarchy2"/>
    <dgm:cxn modelId="{17E5F84E-B2F7-4F57-A165-DCA8C689F0CD}" srcId="{D9121F1E-F2CE-4043-BD2F-2BF1A7D7B403}" destId="{280D98B3-336B-42E3-8F41-4AEED00CE127}" srcOrd="2" destOrd="0" parTransId="{AEC7C49E-25DB-4D37-B88D-A4BCCEB620FC}" sibTransId="{852F76DD-56D0-4878-BF78-954F104001C3}"/>
    <dgm:cxn modelId="{A63D995B-8A54-43A9-8D98-228770841990}" type="presOf" srcId="{FBC2D2C7-17BC-4B7B-8976-BAC03452B1B1}" destId="{881AED1D-E2F2-4494-94F8-7ADB74967C89}" srcOrd="1" destOrd="0" presId="urn:microsoft.com/office/officeart/2005/8/layout/hierarchy2"/>
    <dgm:cxn modelId="{D5CF7493-C209-4321-ACE6-C7A1C404D3C3}" srcId="{85E9F7CE-7328-44A2-8637-10AFCB69D4CF}" destId="{FA2528A1-A68C-4FC5-A282-511A0F2B36E3}" srcOrd="0" destOrd="0" parTransId="{F12ABC7F-D01A-4AB9-8FAC-08750CB0C09B}" sibTransId="{7450006B-73EF-44EF-AC33-A3F100F36357}"/>
    <dgm:cxn modelId="{CD277A84-4DC6-4D80-946C-FD9DA1F6D5FD}" type="presOf" srcId="{0272FFF3-8084-49B0-8033-BE2A2DAC33C7}" destId="{1AB31D1E-600E-4125-AF4A-0116CE04FFE1}" srcOrd="1" destOrd="0" presId="urn:microsoft.com/office/officeart/2005/8/layout/hierarchy2"/>
    <dgm:cxn modelId="{A59846D3-83BA-469E-AFFE-4E893DD6C660}" srcId="{A12F011C-9F7A-4A15-A5DF-BE4DE2245AE3}" destId="{5729700C-1A53-473C-80FC-2C8F95971FC2}" srcOrd="1" destOrd="0" parTransId="{0492EAD4-B778-4E95-BE19-BA9D0EDE3D06}" sibTransId="{073CC1CA-E7F3-47C8-9E7F-31A131F576FC}"/>
    <dgm:cxn modelId="{F87A9881-3F24-4DF9-B955-9BF4FFFED6B8}" type="presOf" srcId="{27FFC882-1179-40E2-AC8A-4C950CC5419F}" destId="{05A322D3-2F1A-4DEE-82B6-FD723B9CC0A7}" srcOrd="0" destOrd="0" presId="urn:microsoft.com/office/officeart/2005/8/layout/hierarchy2"/>
    <dgm:cxn modelId="{8A4C9081-9DD8-4F09-8E6B-6B9B329F46D7}" type="presOf" srcId="{A12F011C-9F7A-4A15-A5DF-BE4DE2245AE3}" destId="{9C0845BC-0062-4D58-A2EA-BF598BE58770}" srcOrd="0" destOrd="0" presId="urn:microsoft.com/office/officeart/2005/8/layout/hierarchy2"/>
    <dgm:cxn modelId="{5B71ADEB-92F8-4DF9-855D-88243584132F}" srcId="{85E9F7CE-7328-44A2-8637-10AFCB69D4CF}" destId="{D9121F1E-F2CE-4043-BD2F-2BF1A7D7B403}" srcOrd="3" destOrd="0" parTransId="{CD7B522E-EF4B-4C09-ABCB-6E1CE8001A03}" sibTransId="{CA381086-502A-43CC-AB3A-5129B544152C}"/>
    <dgm:cxn modelId="{8E79811C-E9E1-4BBD-AB89-B1C4993D77FF}" srcId="{C73D04E3-94E6-42BF-9D7A-7C97CFB6462E}" destId="{08C551D9-2226-4D71-8B06-93D7DD726ABF}" srcOrd="2" destOrd="0" parTransId="{0D8A2868-13BB-417F-AC2B-AA20F0449146}" sibTransId="{18EFD9EC-290C-47C8-BE04-9460307C9396}"/>
    <dgm:cxn modelId="{9B55659B-7881-44DA-9330-5860885358A9}" type="presOf" srcId="{0492EAD4-B778-4E95-BE19-BA9D0EDE3D06}" destId="{B42353B0-95A2-4CF0-A162-ED87C71E81F8}" srcOrd="1" destOrd="0" presId="urn:microsoft.com/office/officeart/2005/8/layout/hierarchy2"/>
    <dgm:cxn modelId="{1A50BCCE-A42A-4397-B8B6-7865F4379AEA}" type="presOf" srcId="{9946BE1E-5988-4AB0-920E-882F6DA47301}" destId="{9D89FA90-DBB7-478E-BE70-DD8BE01789EF}" srcOrd="0" destOrd="0" presId="urn:microsoft.com/office/officeart/2005/8/layout/hierarchy2"/>
    <dgm:cxn modelId="{E89B87F7-6A42-40DB-A755-773F2E5E11B6}" srcId="{BFF2812C-C451-40D6-83CC-9BB1FADD6301}" destId="{85E9F7CE-7328-44A2-8637-10AFCB69D4CF}" srcOrd="0" destOrd="0" parTransId="{17B80979-6E0F-44E2-8F98-1E2B8F15A1EC}" sibTransId="{97F88001-A3F4-44BD-A521-3736C87B2E9E}"/>
    <dgm:cxn modelId="{30E43933-9EF4-47F7-8CB4-9A7BB74BED34}" type="presOf" srcId="{637A0F15-D2B3-44D0-9395-602DBFE161A5}" destId="{6F5660A6-07C3-4FCF-8AA3-C15AE8C781B0}" srcOrd="1" destOrd="0" presId="urn:microsoft.com/office/officeart/2005/8/layout/hierarchy2"/>
    <dgm:cxn modelId="{069626B1-46F6-4FA8-8961-E7828E61C82C}" type="presOf" srcId="{85E9F7CE-7328-44A2-8637-10AFCB69D4CF}" destId="{837E5D26-AF37-4456-86D9-0C51190D817C}" srcOrd="0" destOrd="0" presId="urn:microsoft.com/office/officeart/2005/8/layout/hierarchy2"/>
    <dgm:cxn modelId="{1DF934D5-D456-4A2D-B3EB-5577B49F6482}" type="presOf" srcId="{0D8A2868-13BB-417F-AC2B-AA20F0449146}" destId="{FAD9C389-1AFC-4539-8997-2A5D629ACD67}" srcOrd="0" destOrd="0" presId="urn:microsoft.com/office/officeart/2005/8/layout/hierarchy2"/>
    <dgm:cxn modelId="{F1CEDA3A-1357-457A-8780-03CC5A4B095E}" type="presOf" srcId="{78EC4F74-EA42-4CD8-A7F7-21EAB5773052}" destId="{129F212D-2876-4C87-9E44-46CFCCC3C613}" srcOrd="1" destOrd="0" presId="urn:microsoft.com/office/officeart/2005/8/layout/hierarchy2"/>
    <dgm:cxn modelId="{53430EFA-85FD-497F-8183-CF3B33C31289}" type="presOf" srcId="{78EC4F74-EA42-4CD8-A7F7-21EAB5773052}" destId="{1F572951-A047-4856-AB2A-F9F9DC509E65}" srcOrd="0" destOrd="0" presId="urn:microsoft.com/office/officeart/2005/8/layout/hierarchy2"/>
    <dgm:cxn modelId="{05C94E47-5404-435A-A760-81058FD9AC62}" type="presOf" srcId="{BAC3059B-92F4-4AB2-91FF-A7952D617284}" destId="{3A44B97F-8103-476B-97E3-C41786227F78}" srcOrd="0" destOrd="0" presId="urn:microsoft.com/office/officeart/2005/8/layout/hierarchy2"/>
    <dgm:cxn modelId="{D8ED877A-A61D-4E9E-BC02-DB301171C210}" srcId="{D9121F1E-F2CE-4043-BD2F-2BF1A7D7B403}" destId="{191180FD-A22F-498B-B317-4082E8DDE619}" srcOrd="1" destOrd="0" parTransId="{FBC2D2C7-17BC-4B7B-8976-BAC03452B1B1}" sibTransId="{BC4ED2DF-6225-468F-B669-AA4EA2501DB0}"/>
    <dgm:cxn modelId="{D2A362BE-2E8C-4BB1-A6F4-F93C432D318B}" type="presOf" srcId="{D9121F1E-F2CE-4043-BD2F-2BF1A7D7B403}" destId="{CDF44EE1-975E-41CF-B1A7-EA14F4553FB5}" srcOrd="0" destOrd="0" presId="urn:microsoft.com/office/officeart/2005/8/layout/hierarchy2"/>
    <dgm:cxn modelId="{C3441954-B56F-4CD2-A3CD-217EB4690670}" srcId="{A12F011C-9F7A-4A15-A5DF-BE4DE2245AE3}" destId="{078CF933-06DD-44B6-9FF1-52B189C7CF4E}" srcOrd="3" destOrd="0" parTransId="{31D5E1BF-2105-4940-9101-338C47F5F989}" sibTransId="{C132B6E3-78D8-493E-95CE-142BB2EDDF43}"/>
    <dgm:cxn modelId="{9956E605-A6B4-49E4-8D1A-377675E15A53}" type="presOf" srcId="{D6BB498A-E066-47ED-B637-01EB434324E3}" destId="{BE15E5D7-F21A-4D9E-932E-E23BE5011656}" srcOrd="1" destOrd="0" presId="urn:microsoft.com/office/officeart/2005/8/layout/hierarchy2"/>
    <dgm:cxn modelId="{37DE1BD3-FADA-4F53-8F4D-787570B87788}" type="presOf" srcId="{D2C84F0C-F125-45C2-8774-EB3CF0B4FF4E}" destId="{3AD8D998-C963-453A-8764-DF6391FDA09D}" srcOrd="1" destOrd="0" presId="urn:microsoft.com/office/officeart/2005/8/layout/hierarchy2"/>
    <dgm:cxn modelId="{960EB407-634A-41B6-A827-AA5850CF7F34}" type="presOf" srcId="{31D5E1BF-2105-4940-9101-338C47F5F989}" destId="{A0D4D3E1-5CF3-4156-A078-C0D8D299E2E2}" srcOrd="1" destOrd="0" presId="urn:microsoft.com/office/officeart/2005/8/layout/hierarchy2"/>
    <dgm:cxn modelId="{A84678F3-A0C1-4D4A-8CF3-58004A7661A7}" srcId="{A12F011C-9F7A-4A15-A5DF-BE4DE2245AE3}" destId="{53562098-7A79-40ED-B54D-97C9E0B40695}" srcOrd="2" destOrd="0" parTransId="{9946BE1E-5988-4AB0-920E-882F6DA47301}" sibTransId="{3C8C92C7-2ACF-41E7-B9B8-889C158551A5}"/>
    <dgm:cxn modelId="{39086E90-5641-44A3-8BE2-78EF7F5CACBB}" type="presOf" srcId="{191180FD-A22F-498B-B317-4082E8DDE619}" destId="{992DFD36-9454-472E-B4C6-B23B4DA01FFA}" srcOrd="0" destOrd="0" presId="urn:microsoft.com/office/officeart/2005/8/layout/hierarchy2"/>
    <dgm:cxn modelId="{8276E446-790F-4C68-B0B6-91F00865700B}" type="presOf" srcId="{27FFC882-1179-40E2-AC8A-4C950CC5419F}" destId="{74AAFA29-E39B-4E22-9D40-26C5C4986155}" srcOrd="1" destOrd="0" presId="urn:microsoft.com/office/officeart/2005/8/layout/hierarchy2"/>
    <dgm:cxn modelId="{9C911ED0-C00B-4279-B155-740E5DC33CB0}" type="presOf" srcId="{0272FFF3-8084-49B0-8033-BE2A2DAC33C7}" destId="{155ACA21-4058-41CE-AB0A-6CF7A40F925C}" srcOrd="0" destOrd="0" presId="urn:microsoft.com/office/officeart/2005/8/layout/hierarchy2"/>
    <dgm:cxn modelId="{841B203D-2385-4AFF-915B-5CFCA1C8FE52}" srcId="{85E9F7CE-7328-44A2-8637-10AFCB69D4CF}" destId="{C73D04E3-94E6-42BF-9D7A-7C97CFB6462E}" srcOrd="1" destOrd="0" parTransId="{78EC4F74-EA42-4CD8-A7F7-21EAB5773052}" sibTransId="{A67A8BBA-0C9C-4463-B4DB-0191D9C7357C}"/>
    <dgm:cxn modelId="{86AC62DD-0A66-4AB1-B9D4-703E5D12111F}" type="presOf" srcId="{637A0F15-D2B3-44D0-9395-602DBFE161A5}" destId="{FC5885AA-23A1-48DB-8B27-3A0DDD3F6F85}" srcOrd="0" destOrd="0" presId="urn:microsoft.com/office/officeart/2005/8/layout/hierarchy2"/>
    <dgm:cxn modelId="{BE5E1C94-5C05-4838-A0C0-9BB2567A98C3}" type="presOf" srcId="{6F49EC5D-6473-429A-8251-F8305DE1F995}" destId="{BBA70512-A440-42AE-A524-08AC1BDD4483}" srcOrd="0" destOrd="0" presId="urn:microsoft.com/office/officeart/2005/8/layout/hierarchy2"/>
    <dgm:cxn modelId="{07AC6026-DA88-4BD0-A5CA-C6CE33282F96}" srcId="{A12F011C-9F7A-4A15-A5DF-BE4DE2245AE3}" destId="{126EA057-B1A1-4E60-A5BD-DE41EEE879F9}" srcOrd="0" destOrd="0" parTransId="{27FFC882-1179-40E2-AC8A-4C950CC5419F}" sibTransId="{CF00B0A5-83D3-4D21-A08C-AD56A1B06C08}"/>
    <dgm:cxn modelId="{F6154BF6-7694-4F3C-83B7-B53ECBA4B34E}" type="presOf" srcId="{46261BDA-CE82-48A4-AE28-B34A8B4ADE25}" destId="{8BEF3061-7AF2-4C3B-8D64-7780251275F8}" srcOrd="0" destOrd="0" presId="urn:microsoft.com/office/officeart/2005/8/layout/hierarchy2"/>
    <dgm:cxn modelId="{ECD5147D-CD81-4B85-8A64-3F2E4EE4928F}" type="presOf" srcId="{53562098-7A79-40ED-B54D-97C9E0B40695}" destId="{51A5C41C-084F-4559-8D4E-BCE0F793E548}" srcOrd="0" destOrd="0" presId="urn:microsoft.com/office/officeart/2005/8/layout/hierarchy2"/>
    <dgm:cxn modelId="{28537BA3-F5D9-4CD3-BC0B-4EAD2806A3BE}" type="presOf" srcId="{9946BE1E-5988-4AB0-920E-882F6DA47301}" destId="{84F9708F-FAE9-48CF-9FFD-3C1422A472A1}" srcOrd="1" destOrd="0" presId="urn:microsoft.com/office/officeart/2005/8/layout/hierarchy2"/>
    <dgm:cxn modelId="{C83D9C8D-3292-4F6A-8271-F2E3A61EE717}" type="presOf" srcId="{CD7B522E-EF4B-4C09-ABCB-6E1CE8001A03}" destId="{263EAA6E-6506-48F9-888F-C22ACBB51525}" srcOrd="1" destOrd="0" presId="urn:microsoft.com/office/officeart/2005/8/layout/hierarchy2"/>
    <dgm:cxn modelId="{F0966F39-1C83-4A0B-80CB-471E8820014E}" type="presOf" srcId="{08C551D9-2226-4D71-8B06-93D7DD726ABF}" destId="{1F91C8F7-91B0-41AD-A2FB-05F1C1526F6E}" srcOrd="0" destOrd="0" presId="urn:microsoft.com/office/officeart/2005/8/layout/hierarchy2"/>
    <dgm:cxn modelId="{D51E8F10-010E-4DD7-892F-CDB25616E08D}" srcId="{FA2528A1-A68C-4FC5-A282-511A0F2B36E3}" destId="{6F49EC5D-6473-429A-8251-F8305DE1F995}" srcOrd="1" destOrd="0" parTransId="{637A0F15-D2B3-44D0-9395-602DBFE161A5}" sibTransId="{13F76363-118C-409C-9F28-DE3041E4F025}"/>
    <dgm:cxn modelId="{C7C3FA6B-C2FE-459B-ABFC-458C0300AA92}" type="presParOf" srcId="{019F80E4-85A5-45FE-93B8-0BB41C218C70}" destId="{AB05B9FD-2FA4-41BB-B46B-E1EB3C387B88}" srcOrd="0" destOrd="0" presId="urn:microsoft.com/office/officeart/2005/8/layout/hierarchy2"/>
    <dgm:cxn modelId="{3D970B10-6506-4E42-A6C8-9F8E47389592}" type="presParOf" srcId="{AB05B9FD-2FA4-41BB-B46B-E1EB3C387B88}" destId="{837E5D26-AF37-4456-86D9-0C51190D817C}" srcOrd="0" destOrd="0" presId="urn:microsoft.com/office/officeart/2005/8/layout/hierarchy2"/>
    <dgm:cxn modelId="{07FC9BD1-69DA-4C77-B60D-064568B967B1}" type="presParOf" srcId="{AB05B9FD-2FA4-41BB-B46B-E1EB3C387B88}" destId="{931D480A-E860-4343-8DAE-3C5E495B4694}" srcOrd="1" destOrd="0" presId="urn:microsoft.com/office/officeart/2005/8/layout/hierarchy2"/>
    <dgm:cxn modelId="{B5177B45-A8D1-4D41-9123-5842250C99A5}" type="presParOf" srcId="{931D480A-E860-4343-8DAE-3C5E495B4694}" destId="{0346C22D-0B7E-477D-A069-38F19027C27D}" srcOrd="0" destOrd="0" presId="urn:microsoft.com/office/officeart/2005/8/layout/hierarchy2"/>
    <dgm:cxn modelId="{07205CA0-D204-40A0-8E80-D5DAC375EF13}" type="presParOf" srcId="{0346C22D-0B7E-477D-A069-38F19027C27D}" destId="{5AE33971-4D0B-4AC7-B85D-418DF87A0F00}" srcOrd="0" destOrd="0" presId="urn:microsoft.com/office/officeart/2005/8/layout/hierarchy2"/>
    <dgm:cxn modelId="{5B0B05FA-C612-4FDA-A219-58670EE8A73C}" type="presParOf" srcId="{931D480A-E860-4343-8DAE-3C5E495B4694}" destId="{D93AEB43-1D33-4E4B-B62E-C11FC3BFE39C}" srcOrd="1" destOrd="0" presId="urn:microsoft.com/office/officeart/2005/8/layout/hierarchy2"/>
    <dgm:cxn modelId="{27C0420C-962B-4FC7-955E-CB498147A077}" type="presParOf" srcId="{D93AEB43-1D33-4E4B-B62E-C11FC3BFE39C}" destId="{4384DF05-9BB3-43E5-9AAD-17F40AFA8153}" srcOrd="0" destOrd="0" presId="urn:microsoft.com/office/officeart/2005/8/layout/hierarchy2"/>
    <dgm:cxn modelId="{0DCB91CD-8664-43F2-B2D5-D322650FC312}" type="presParOf" srcId="{D93AEB43-1D33-4E4B-B62E-C11FC3BFE39C}" destId="{6B31AC1E-03F3-41DD-ADA0-46EF4A2D2369}" srcOrd="1" destOrd="0" presId="urn:microsoft.com/office/officeart/2005/8/layout/hierarchy2"/>
    <dgm:cxn modelId="{7AAC65F3-1371-4138-BCD2-C515B3BBF900}" type="presParOf" srcId="{6B31AC1E-03F3-41DD-ADA0-46EF4A2D2369}" destId="{155ACA21-4058-41CE-AB0A-6CF7A40F925C}" srcOrd="0" destOrd="0" presId="urn:microsoft.com/office/officeart/2005/8/layout/hierarchy2"/>
    <dgm:cxn modelId="{EFD42015-1CD6-45A2-BCFA-3F1A43FD8E1F}" type="presParOf" srcId="{155ACA21-4058-41CE-AB0A-6CF7A40F925C}" destId="{1AB31D1E-600E-4125-AF4A-0116CE04FFE1}" srcOrd="0" destOrd="0" presId="urn:microsoft.com/office/officeart/2005/8/layout/hierarchy2"/>
    <dgm:cxn modelId="{2EEB88D7-6E48-426F-9468-C5EBDC6EC57C}" type="presParOf" srcId="{6B31AC1E-03F3-41DD-ADA0-46EF4A2D2369}" destId="{52720AE9-C365-4914-8DA2-432AA42343C9}" srcOrd="1" destOrd="0" presId="urn:microsoft.com/office/officeart/2005/8/layout/hierarchy2"/>
    <dgm:cxn modelId="{8FABBC9D-DAF7-4305-A3CF-19BD72EE1586}" type="presParOf" srcId="{52720AE9-C365-4914-8DA2-432AA42343C9}" destId="{B9E2FEA9-3B03-41B4-BE75-1B5CD652881B}" srcOrd="0" destOrd="0" presId="urn:microsoft.com/office/officeart/2005/8/layout/hierarchy2"/>
    <dgm:cxn modelId="{5132EE62-FA63-4C80-9F75-AFEB0BB8F090}" type="presParOf" srcId="{52720AE9-C365-4914-8DA2-432AA42343C9}" destId="{65B258DF-B165-46CE-8213-02D26CE66ADF}" srcOrd="1" destOrd="0" presId="urn:microsoft.com/office/officeart/2005/8/layout/hierarchy2"/>
    <dgm:cxn modelId="{7E8F97AE-DEFF-4574-96C2-21D309247E48}" type="presParOf" srcId="{6B31AC1E-03F3-41DD-ADA0-46EF4A2D2369}" destId="{FC5885AA-23A1-48DB-8B27-3A0DDD3F6F85}" srcOrd="2" destOrd="0" presId="urn:microsoft.com/office/officeart/2005/8/layout/hierarchy2"/>
    <dgm:cxn modelId="{33FE6BCE-835B-42A9-AD04-B5F1C435859F}" type="presParOf" srcId="{FC5885AA-23A1-48DB-8B27-3A0DDD3F6F85}" destId="{6F5660A6-07C3-4FCF-8AA3-C15AE8C781B0}" srcOrd="0" destOrd="0" presId="urn:microsoft.com/office/officeart/2005/8/layout/hierarchy2"/>
    <dgm:cxn modelId="{67E42EB2-A9FC-4D8F-87FA-0CFD4798C71C}" type="presParOf" srcId="{6B31AC1E-03F3-41DD-ADA0-46EF4A2D2369}" destId="{6F078299-01CE-4838-B372-70E32D3C190C}" srcOrd="3" destOrd="0" presId="urn:microsoft.com/office/officeart/2005/8/layout/hierarchy2"/>
    <dgm:cxn modelId="{EDA49515-F1D7-4482-921C-FBADCAE50DF7}" type="presParOf" srcId="{6F078299-01CE-4838-B372-70E32D3C190C}" destId="{BBA70512-A440-42AE-A524-08AC1BDD4483}" srcOrd="0" destOrd="0" presId="urn:microsoft.com/office/officeart/2005/8/layout/hierarchy2"/>
    <dgm:cxn modelId="{0EEB5311-1D54-4F15-AD02-2043ACC91431}" type="presParOf" srcId="{6F078299-01CE-4838-B372-70E32D3C190C}" destId="{07ADB864-B35D-487F-932D-C94C6E9F7C95}" srcOrd="1" destOrd="0" presId="urn:microsoft.com/office/officeart/2005/8/layout/hierarchy2"/>
    <dgm:cxn modelId="{87E8EAE8-8759-4B35-A08A-5A261EF1A893}" type="presParOf" srcId="{931D480A-E860-4343-8DAE-3C5E495B4694}" destId="{1F572951-A047-4856-AB2A-F9F9DC509E65}" srcOrd="2" destOrd="0" presId="urn:microsoft.com/office/officeart/2005/8/layout/hierarchy2"/>
    <dgm:cxn modelId="{F6F1E94E-CAF5-4418-AC96-876F57C101F7}" type="presParOf" srcId="{1F572951-A047-4856-AB2A-F9F9DC509E65}" destId="{129F212D-2876-4C87-9E44-46CFCCC3C613}" srcOrd="0" destOrd="0" presId="urn:microsoft.com/office/officeart/2005/8/layout/hierarchy2"/>
    <dgm:cxn modelId="{B09500C2-0277-45AB-B74C-9CB5F27EC393}" type="presParOf" srcId="{931D480A-E860-4343-8DAE-3C5E495B4694}" destId="{39FAB4C0-7FFA-4EDC-8A73-7308629DED81}" srcOrd="3" destOrd="0" presId="urn:microsoft.com/office/officeart/2005/8/layout/hierarchy2"/>
    <dgm:cxn modelId="{E2674DA8-45CD-4C0F-A3F5-96B9A0679751}" type="presParOf" srcId="{39FAB4C0-7FFA-4EDC-8A73-7308629DED81}" destId="{5AAC64E1-B168-449B-884E-9AB8E7AD8D5F}" srcOrd="0" destOrd="0" presId="urn:microsoft.com/office/officeart/2005/8/layout/hierarchy2"/>
    <dgm:cxn modelId="{7C85462D-F7B5-4F43-A701-DB426A012256}" type="presParOf" srcId="{39FAB4C0-7FFA-4EDC-8A73-7308629DED81}" destId="{56236169-C3B5-4AD4-8060-80E12DD218A3}" srcOrd="1" destOrd="0" presId="urn:microsoft.com/office/officeart/2005/8/layout/hierarchy2"/>
    <dgm:cxn modelId="{25813766-486C-4906-9DA0-FB1A8681BA69}" type="presParOf" srcId="{56236169-C3B5-4AD4-8060-80E12DD218A3}" destId="{A9BDA37D-DC71-4EB9-BB56-B5CEFB07E512}" srcOrd="0" destOrd="0" presId="urn:microsoft.com/office/officeart/2005/8/layout/hierarchy2"/>
    <dgm:cxn modelId="{393A2436-7A3C-497D-B5CA-D6586F8CB62F}" type="presParOf" srcId="{A9BDA37D-DC71-4EB9-BB56-B5CEFB07E512}" destId="{E951118F-4D26-4ECC-8F4C-4BD4F3175B60}" srcOrd="0" destOrd="0" presId="urn:microsoft.com/office/officeart/2005/8/layout/hierarchy2"/>
    <dgm:cxn modelId="{6DA501AB-831F-47EE-8B52-F2B77D0242D5}" type="presParOf" srcId="{56236169-C3B5-4AD4-8060-80E12DD218A3}" destId="{C6A3AFB0-8298-44E3-AA83-B12C9B0459E1}" srcOrd="1" destOrd="0" presId="urn:microsoft.com/office/officeart/2005/8/layout/hierarchy2"/>
    <dgm:cxn modelId="{B51D37BA-520C-4C2C-A88C-E91FB4D04DF9}" type="presParOf" srcId="{C6A3AFB0-8298-44E3-AA83-B12C9B0459E1}" destId="{FC404893-36F6-4CDF-8227-39E3AB31E05E}" srcOrd="0" destOrd="0" presId="urn:microsoft.com/office/officeart/2005/8/layout/hierarchy2"/>
    <dgm:cxn modelId="{51F2F6F2-2FD7-49F4-A691-D6E3BB6314FE}" type="presParOf" srcId="{C6A3AFB0-8298-44E3-AA83-B12C9B0459E1}" destId="{C9019F98-2977-4B25-AB99-1EC3C4DA8561}" srcOrd="1" destOrd="0" presId="urn:microsoft.com/office/officeart/2005/8/layout/hierarchy2"/>
    <dgm:cxn modelId="{80C680E7-CE89-4228-947E-9E5CD7CBAF64}" type="presParOf" srcId="{56236169-C3B5-4AD4-8060-80E12DD218A3}" destId="{B17B05F0-3D9C-4FC9-BBE6-D4A82E92B747}" srcOrd="2" destOrd="0" presId="urn:microsoft.com/office/officeart/2005/8/layout/hierarchy2"/>
    <dgm:cxn modelId="{E59D6089-77DD-46BC-ACB2-BAE4285F6B4E}" type="presParOf" srcId="{B17B05F0-3D9C-4FC9-BBE6-D4A82E92B747}" destId="{BE15E5D7-F21A-4D9E-932E-E23BE5011656}" srcOrd="0" destOrd="0" presId="urn:microsoft.com/office/officeart/2005/8/layout/hierarchy2"/>
    <dgm:cxn modelId="{675B9656-C612-4BE7-9980-C4B53190DE58}" type="presParOf" srcId="{56236169-C3B5-4AD4-8060-80E12DD218A3}" destId="{5574A005-65DD-4EB1-AC6C-BF5D47DE2187}" srcOrd="3" destOrd="0" presId="urn:microsoft.com/office/officeart/2005/8/layout/hierarchy2"/>
    <dgm:cxn modelId="{B8F7DC5B-CAAD-4CE4-B713-6BB74B954FCE}" type="presParOf" srcId="{5574A005-65DD-4EB1-AC6C-BF5D47DE2187}" destId="{3A44B97F-8103-476B-97E3-C41786227F78}" srcOrd="0" destOrd="0" presId="urn:microsoft.com/office/officeart/2005/8/layout/hierarchy2"/>
    <dgm:cxn modelId="{5B143F15-D53A-4BBE-A8A4-4A80A97935B8}" type="presParOf" srcId="{5574A005-65DD-4EB1-AC6C-BF5D47DE2187}" destId="{6AE392EC-9700-40A4-A4F4-07827DB9C9C8}" srcOrd="1" destOrd="0" presId="urn:microsoft.com/office/officeart/2005/8/layout/hierarchy2"/>
    <dgm:cxn modelId="{701D4B96-0612-441C-B232-1FFA15124CE3}" type="presParOf" srcId="{56236169-C3B5-4AD4-8060-80E12DD218A3}" destId="{FAD9C389-1AFC-4539-8997-2A5D629ACD67}" srcOrd="4" destOrd="0" presId="urn:microsoft.com/office/officeart/2005/8/layout/hierarchy2"/>
    <dgm:cxn modelId="{90A1F311-4725-431A-ABB8-89405C90EAE5}" type="presParOf" srcId="{FAD9C389-1AFC-4539-8997-2A5D629ACD67}" destId="{EAED37EB-B4A9-4ADE-85C1-66D16C159A57}" srcOrd="0" destOrd="0" presId="urn:microsoft.com/office/officeart/2005/8/layout/hierarchy2"/>
    <dgm:cxn modelId="{15C8CC10-88C1-43D0-B23B-FC97166EB59B}" type="presParOf" srcId="{56236169-C3B5-4AD4-8060-80E12DD218A3}" destId="{3B825396-A9AF-4FA4-9182-8BD28E0C3C80}" srcOrd="5" destOrd="0" presId="urn:microsoft.com/office/officeart/2005/8/layout/hierarchy2"/>
    <dgm:cxn modelId="{6F88E8C3-DFE5-4E65-8F49-A73B50824054}" type="presParOf" srcId="{3B825396-A9AF-4FA4-9182-8BD28E0C3C80}" destId="{1F91C8F7-91B0-41AD-A2FB-05F1C1526F6E}" srcOrd="0" destOrd="0" presId="urn:microsoft.com/office/officeart/2005/8/layout/hierarchy2"/>
    <dgm:cxn modelId="{49F43EEF-497A-41E1-96D0-4289399F0D5D}" type="presParOf" srcId="{3B825396-A9AF-4FA4-9182-8BD28E0C3C80}" destId="{62E5B747-B349-488A-8F72-3854C942C23B}" srcOrd="1" destOrd="0" presId="urn:microsoft.com/office/officeart/2005/8/layout/hierarchy2"/>
    <dgm:cxn modelId="{29E9B988-987F-4CA5-88B0-B87E8F069F50}" type="presParOf" srcId="{931D480A-E860-4343-8DAE-3C5E495B4694}" destId="{42EBA77B-EEE4-4C3E-8BDC-08A3F09C617C}" srcOrd="4" destOrd="0" presId="urn:microsoft.com/office/officeart/2005/8/layout/hierarchy2"/>
    <dgm:cxn modelId="{442C4219-8BBD-4E66-86D7-82C0E0746AA3}" type="presParOf" srcId="{42EBA77B-EEE4-4C3E-8BDC-08A3F09C617C}" destId="{3AD8D998-C963-453A-8764-DF6391FDA09D}" srcOrd="0" destOrd="0" presId="urn:microsoft.com/office/officeart/2005/8/layout/hierarchy2"/>
    <dgm:cxn modelId="{FAF0FE56-82AF-4CB9-B386-AA2BE6035514}" type="presParOf" srcId="{931D480A-E860-4343-8DAE-3C5E495B4694}" destId="{606DD958-E75C-49FB-BF1B-9956FBD96522}" srcOrd="5" destOrd="0" presId="urn:microsoft.com/office/officeart/2005/8/layout/hierarchy2"/>
    <dgm:cxn modelId="{604032A0-E975-4284-B4AA-A9449FB07E9D}" type="presParOf" srcId="{606DD958-E75C-49FB-BF1B-9956FBD96522}" destId="{9C0845BC-0062-4D58-A2EA-BF598BE58770}" srcOrd="0" destOrd="0" presId="urn:microsoft.com/office/officeart/2005/8/layout/hierarchy2"/>
    <dgm:cxn modelId="{36DE83E0-EBC3-483B-927B-DCEB9F488A17}" type="presParOf" srcId="{606DD958-E75C-49FB-BF1B-9956FBD96522}" destId="{75871C0E-7A28-4737-95AC-CA443040512F}" srcOrd="1" destOrd="0" presId="urn:microsoft.com/office/officeart/2005/8/layout/hierarchy2"/>
    <dgm:cxn modelId="{4DC70096-64A5-487C-924F-0FDCE5A342DA}" type="presParOf" srcId="{75871C0E-7A28-4737-95AC-CA443040512F}" destId="{05A322D3-2F1A-4DEE-82B6-FD723B9CC0A7}" srcOrd="0" destOrd="0" presId="urn:microsoft.com/office/officeart/2005/8/layout/hierarchy2"/>
    <dgm:cxn modelId="{4AF77155-DB2E-473E-BCEE-FCBAAF4B800E}" type="presParOf" srcId="{05A322D3-2F1A-4DEE-82B6-FD723B9CC0A7}" destId="{74AAFA29-E39B-4E22-9D40-26C5C4986155}" srcOrd="0" destOrd="0" presId="urn:microsoft.com/office/officeart/2005/8/layout/hierarchy2"/>
    <dgm:cxn modelId="{A9A6A7BF-76D2-4E57-A610-D3BFCAB3D6E6}" type="presParOf" srcId="{75871C0E-7A28-4737-95AC-CA443040512F}" destId="{1DF00615-A87B-41E2-864D-F2023F8645F9}" srcOrd="1" destOrd="0" presId="urn:microsoft.com/office/officeart/2005/8/layout/hierarchy2"/>
    <dgm:cxn modelId="{D3B83675-0EDC-4B18-B218-3DE72784C719}" type="presParOf" srcId="{1DF00615-A87B-41E2-864D-F2023F8645F9}" destId="{3FB02D9C-0390-4064-94EC-19695E1FDF18}" srcOrd="0" destOrd="0" presId="urn:microsoft.com/office/officeart/2005/8/layout/hierarchy2"/>
    <dgm:cxn modelId="{7E92AAF4-2528-49CC-8680-2269A4426F5C}" type="presParOf" srcId="{1DF00615-A87B-41E2-864D-F2023F8645F9}" destId="{311CC633-9CAF-406A-814C-90062D5C033D}" srcOrd="1" destOrd="0" presId="urn:microsoft.com/office/officeart/2005/8/layout/hierarchy2"/>
    <dgm:cxn modelId="{60AF3188-F805-434C-B941-81D669A995D5}" type="presParOf" srcId="{75871C0E-7A28-4737-95AC-CA443040512F}" destId="{E1880247-7201-4051-B3EB-E9AB771AA20E}" srcOrd="2" destOrd="0" presId="urn:microsoft.com/office/officeart/2005/8/layout/hierarchy2"/>
    <dgm:cxn modelId="{87D232B8-F667-4A63-A7B1-EF5EB486B0FC}" type="presParOf" srcId="{E1880247-7201-4051-B3EB-E9AB771AA20E}" destId="{B42353B0-95A2-4CF0-A162-ED87C71E81F8}" srcOrd="0" destOrd="0" presId="urn:microsoft.com/office/officeart/2005/8/layout/hierarchy2"/>
    <dgm:cxn modelId="{04AEB8BB-02A1-4093-8664-6D3937C95D1E}" type="presParOf" srcId="{75871C0E-7A28-4737-95AC-CA443040512F}" destId="{A6F71A95-223F-4CF9-BB34-2A4F0B195DF3}" srcOrd="3" destOrd="0" presId="urn:microsoft.com/office/officeart/2005/8/layout/hierarchy2"/>
    <dgm:cxn modelId="{250A65A1-B737-40A1-B5CA-86532DA59434}" type="presParOf" srcId="{A6F71A95-223F-4CF9-BB34-2A4F0B195DF3}" destId="{42FA17B0-33A3-40BC-A62F-F669B50828F6}" srcOrd="0" destOrd="0" presId="urn:microsoft.com/office/officeart/2005/8/layout/hierarchy2"/>
    <dgm:cxn modelId="{8B1F140C-2E19-4F05-A2E1-54C6DB1B57EF}" type="presParOf" srcId="{A6F71A95-223F-4CF9-BB34-2A4F0B195DF3}" destId="{07AC00FD-902A-4774-BA2F-4847FABF5F5B}" srcOrd="1" destOrd="0" presId="urn:microsoft.com/office/officeart/2005/8/layout/hierarchy2"/>
    <dgm:cxn modelId="{30FADB10-62E6-480A-981D-4FB66062CFBF}" type="presParOf" srcId="{75871C0E-7A28-4737-95AC-CA443040512F}" destId="{9D89FA90-DBB7-478E-BE70-DD8BE01789EF}" srcOrd="4" destOrd="0" presId="urn:microsoft.com/office/officeart/2005/8/layout/hierarchy2"/>
    <dgm:cxn modelId="{1EF2DF0F-D54E-473D-AE84-38FC65FEC01C}" type="presParOf" srcId="{9D89FA90-DBB7-478E-BE70-DD8BE01789EF}" destId="{84F9708F-FAE9-48CF-9FFD-3C1422A472A1}" srcOrd="0" destOrd="0" presId="urn:microsoft.com/office/officeart/2005/8/layout/hierarchy2"/>
    <dgm:cxn modelId="{FBA504E2-A671-441B-BA0B-1ACD17E9C2A9}" type="presParOf" srcId="{75871C0E-7A28-4737-95AC-CA443040512F}" destId="{7BE2791B-209E-4705-9309-8EBFBD2B85B4}" srcOrd="5" destOrd="0" presId="urn:microsoft.com/office/officeart/2005/8/layout/hierarchy2"/>
    <dgm:cxn modelId="{713BEDFC-2A53-4DC4-8660-D2E92CB2A55E}" type="presParOf" srcId="{7BE2791B-209E-4705-9309-8EBFBD2B85B4}" destId="{51A5C41C-084F-4559-8D4E-BCE0F793E548}" srcOrd="0" destOrd="0" presId="urn:microsoft.com/office/officeart/2005/8/layout/hierarchy2"/>
    <dgm:cxn modelId="{391D8700-A335-4128-846D-45D19B3BB9B7}" type="presParOf" srcId="{7BE2791B-209E-4705-9309-8EBFBD2B85B4}" destId="{03D7B265-7123-41A7-8181-F8D7AE671270}" srcOrd="1" destOrd="0" presId="urn:microsoft.com/office/officeart/2005/8/layout/hierarchy2"/>
    <dgm:cxn modelId="{7489E308-7A2E-4191-AA91-0D795D0512FD}" type="presParOf" srcId="{75871C0E-7A28-4737-95AC-CA443040512F}" destId="{D848BCAD-B2B0-4FC9-9BF8-0E5A52400229}" srcOrd="6" destOrd="0" presId="urn:microsoft.com/office/officeart/2005/8/layout/hierarchy2"/>
    <dgm:cxn modelId="{61D7D084-338A-42C4-9F02-7D72F99E665A}" type="presParOf" srcId="{D848BCAD-B2B0-4FC9-9BF8-0E5A52400229}" destId="{A0D4D3E1-5CF3-4156-A078-C0D8D299E2E2}" srcOrd="0" destOrd="0" presId="urn:microsoft.com/office/officeart/2005/8/layout/hierarchy2"/>
    <dgm:cxn modelId="{9A8C7786-D141-488A-ABD0-A2F0388052B2}" type="presParOf" srcId="{75871C0E-7A28-4737-95AC-CA443040512F}" destId="{EB39F810-DDEA-4181-8189-C0DA79C3A9E3}" srcOrd="7" destOrd="0" presId="urn:microsoft.com/office/officeart/2005/8/layout/hierarchy2"/>
    <dgm:cxn modelId="{C555DA55-B2D0-4781-8C5C-C627CC5C9CD6}" type="presParOf" srcId="{EB39F810-DDEA-4181-8189-C0DA79C3A9E3}" destId="{BB7FEED7-B002-401F-B799-329A644C2FB5}" srcOrd="0" destOrd="0" presId="urn:microsoft.com/office/officeart/2005/8/layout/hierarchy2"/>
    <dgm:cxn modelId="{F0BA0250-6938-4301-BD1E-352CD6292634}" type="presParOf" srcId="{EB39F810-DDEA-4181-8189-C0DA79C3A9E3}" destId="{98C62DF3-F51A-4BC1-BF94-F1FF96FD5FFC}" srcOrd="1" destOrd="0" presId="urn:microsoft.com/office/officeart/2005/8/layout/hierarchy2"/>
    <dgm:cxn modelId="{F20557C0-558E-4593-8B09-C6521160B8E6}" type="presParOf" srcId="{931D480A-E860-4343-8DAE-3C5E495B4694}" destId="{16B3F2BD-8EE9-43ED-8592-85C0AA5EFC02}" srcOrd="6" destOrd="0" presId="urn:microsoft.com/office/officeart/2005/8/layout/hierarchy2"/>
    <dgm:cxn modelId="{D3469949-22C7-48E9-84D0-303FDAEC92F0}" type="presParOf" srcId="{16B3F2BD-8EE9-43ED-8592-85C0AA5EFC02}" destId="{263EAA6E-6506-48F9-888F-C22ACBB51525}" srcOrd="0" destOrd="0" presId="urn:microsoft.com/office/officeart/2005/8/layout/hierarchy2"/>
    <dgm:cxn modelId="{7FB83CC8-AEF9-49B7-A8F3-2E5EB99229C9}" type="presParOf" srcId="{931D480A-E860-4343-8DAE-3C5E495B4694}" destId="{937938B3-A7FC-4D19-9D54-F60B0F2B47CA}" srcOrd="7" destOrd="0" presId="urn:microsoft.com/office/officeart/2005/8/layout/hierarchy2"/>
    <dgm:cxn modelId="{9F342A89-5A3B-414C-A704-DE694346DFCB}" type="presParOf" srcId="{937938B3-A7FC-4D19-9D54-F60B0F2B47CA}" destId="{CDF44EE1-975E-41CF-B1A7-EA14F4553FB5}" srcOrd="0" destOrd="0" presId="urn:microsoft.com/office/officeart/2005/8/layout/hierarchy2"/>
    <dgm:cxn modelId="{742366ED-F419-40CE-AF8E-A567C5AA81C1}" type="presParOf" srcId="{937938B3-A7FC-4D19-9D54-F60B0F2B47CA}" destId="{2CA78294-16CF-49C1-832A-FABE3B85F497}" srcOrd="1" destOrd="0" presId="urn:microsoft.com/office/officeart/2005/8/layout/hierarchy2"/>
    <dgm:cxn modelId="{57B02DE8-A2C9-47D5-A442-4C2C5DB571EA}" type="presParOf" srcId="{2CA78294-16CF-49C1-832A-FABE3B85F497}" destId="{D3BFA8C8-0D12-47F0-917C-11D8F9B1C460}" srcOrd="0" destOrd="0" presId="urn:microsoft.com/office/officeart/2005/8/layout/hierarchy2"/>
    <dgm:cxn modelId="{807A935F-D280-4223-88A3-3E40FD729D1D}" type="presParOf" srcId="{D3BFA8C8-0D12-47F0-917C-11D8F9B1C460}" destId="{76EBD48B-1949-46A6-94C9-D88F30C355D1}" srcOrd="0" destOrd="0" presId="urn:microsoft.com/office/officeart/2005/8/layout/hierarchy2"/>
    <dgm:cxn modelId="{8361DF0D-0E38-4AED-93D6-0166A6FAC2E5}" type="presParOf" srcId="{2CA78294-16CF-49C1-832A-FABE3B85F497}" destId="{EBA473EA-8AA7-41FB-AB9B-AD4FE29115DA}" srcOrd="1" destOrd="0" presId="urn:microsoft.com/office/officeart/2005/8/layout/hierarchy2"/>
    <dgm:cxn modelId="{DE8BE74D-C13B-4C57-841A-2FFB10548F9A}" type="presParOf" srcId="{EBA473EA-8AA7-41FB-AB9B-AD4FE29115DA}" destId="{8BEF3061-7AF2-4C3B-8D64-7780251275F8}" srcOrd="0" destOrd="0" presId="urn:microsoft.com/office/officeart/2005/8/layout/hierarchy2"/>
    <dgm:cxn modelId="{FF8A5405-EE62-4D9D-98A2-7027819C1983}" type="presParOf" srcId="{EBA473EA-8AA7-41FB-AB9B-AD4FE29115DA}" destId="{9672D788-5058-478C-8E66-5B00339012A4}" srcOrd="1" destOrd="0" presId="urn:microsoft.com/office/officeart/2005/8/layout/hierarchy2"/>
    <dgm:cxn modelId="{D4C08A53-2F10-4ACE-8E18-D9A8898477BB}" type="presParOf" srcId="{2CA78294-16CF-49C1-832A-FABE3B85F497}" destId="{E1DB996D-D3FB-478D-B36C-B70C973BA596}" srcOrd="2" destOrd="0" presId="urn:microsoft.com/office/officeart/2005/8/layout/hierarchy2"/>
    <dgm:cxn modelId="{8C440EE0-A6CF-4166-8F74-AB8CC23CB3B3}" type="presParOf" srcId="{E1DB996D-D3FB-478D-B36C-B70C973BA596}" destId="{881AED1D-E2F2-4494-94F8-7ADB74967C89}" srcOrd="0" destOrd="0" presId="urn:microsoft.com/office/officeart/2005/8/layout/hierarchy2"/>
    <dgm:cxn modelId="{1BC863D4-3245-4C09-8C23-087F99E23F48}" type="presParOf" srcId="{2CA78294-16CF-49C1-832A-FABE3B85F497}" destId="{58ED0C58-D940-4162-9813-54BE554C0681}" srcOrd="3" destOrd="0" presId="urn:microsoft.com/office/officeart/2005/8/layout/hierarchy2"/>
    <dgm:cxn modelId="{44DEAC74-675C-4C41-9E3C-44CACF2FCBC5}" type="presParOf" srcId="{58ED0C58-D940-4162-9813-54BE554C0681}" destId="{992DFD36-9454-472E-B4C6-B23B4DA01FFA}" srcOrd="0" destOrd="0" presId="urn:microsoft.com/office/officeart/2005/8/layout/hierarchy2"/>
    <dgm:cxn modelId="{FF3AD41B-E045-47DE-AB89-E7838DB533A5}" type="presParOf" srcId="{58ED0C58-D940-4162-9813-54BE554C0681}" destId="{572ABC54-88A9-4CB5-8320-793362619428}" srcOrd="1" destOrd="0" presId="urn:microsoft.com/office/officeart/2005/8/layout/hierarchy2"/>
    <dgm:cxn modelId="{F06DA3B8-4954-4D53-BEE3-F780B74DE4CE}" type="presParOf" srcId="{2CA78294-16CF-49C1-832A-FABE3B85F497}" destId="{EBA2A77D-FF9A-4F2C-8B50-29E895621B52}" srcOrd="4" destOrd="0" presId="urn:microsoft.com/office/officeart/2005/8/layout/hierarchy2"/>
    <dgm:cxn modelId="{E8612C0D-EEBF-4B16-A8DA-9714B9A3D68F}" type="presParOf" srcId="{EBA2A77D-FF9A-4F2C-8B50-29E895621B52}" destId="{EB88A778-E347-43A7-98FC-C4CE5A2704BF}" srcOrd="0" destOrd="0" presId="urn:microsoft.com/office/officeart/2005/8/layout/hierarchy2"/>
    <dgm:cxn modelId="{71B364EE-9470-4016-A2EF-666EE43866F9}" type="presParOf" srcId="{2CA78294-16CF-49C1-832A-FABE3B85F497}" destId="{B484B714-22F7-488E-B7EF-B7B068471A3B}" srcOrd="5" destOrd="0" presId="urn:microsoft.com/office/officeart/2005/8/layout/hierarchy2"/>
    <dgm:cxn modelId="{F5C4E8B4-8ECD-4EDF-9DD3-2CAE824C6F85}" type="presParOf" srcId="{B484B714-22F7-488E-B7EF-B7B068471A3B}" destId="{E2DE0963-C5D1-4F0B-8828-13D36E5DFE28}" srcOrd="0" destOrd="0" presId="urn:microsoft.com/office/officeart/2005/8/layout/hierarchy2"/>
    <dgm:cxn modelId="{F8CDDFDC-0E01-426E-BE4B-AE1EEB4620F3}" type="presParOf" srcId="{B484B714-22F7-488E-B7EF-B7B068471A3B}" destId="{1CAB33A6-B374-4FAC-ADF6-6678664B45EC}"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2B7BE9-231D-41CE-8B23-3A756FFBF4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A243F593-5FF2-458E-9A87-057091153492}">
      <dgm:prSet phldrT="[Text]" custT="1">
        <dgm:style>
          <a:lnRef idx="1">
            <a:schemeClr val="accent4"/>
          </a:lnRef>
          <a:fillRef idx="2">
            <a:schemeClr val="accent4"/>
          </a:fillRef>
          <a:effectRef idx="1">
            <a:schemeClr val="accent4"/>
          </a:effectRef>
          <a:fontRef idx="minor">
            <a:schemeClr val="dk1"/>
          </a:fontRef>
        </dgm:style>
      </dgm:prSet>
      <dgm:spPr>
        <a:solidFill>
          <a:schemeClr val="bg1"/>
        </a:solidFill>
        <a:ln>
          <a:solidFill>
            <a:srgbClr val="828282"/>
          </a:solidFill>
        </a:ln>
      </dgm:spPr>
      <dgm:t>
        <a:bodyPr/>
        <a:lstStyle/>
        <a:p>
          <a:r>
            <a:rPr lang="en-AU" sz="1100" dirty="0">
              <a:solidFill>
                <a:schemeClr val="tx1"/>
              </a:solidFill>
              <a:latin typeface="Cabin" panose="020B0803050202020004" pitchFamily="34" charset="0"/>
            </a:rPr>
            <a:t>1</a:t>
          </a:r>
        </a:p>
      </dgm:t>
    </dgm:pt>
    <dgm:pt modelId="{77DFDD7C-6232-4805-AC67-CE4C832052D4}" type="parTrans" cxnId="{64BAEEB1-618E-4020-9BE4-9F2944A815CB}">
      <dgm:prSet/>
      <dgm:spPr/>
      <dgm:t>
        <a:bodyPr/>
        <a:lstStyle/>
        <a:p>
          <a:endParaRPr lang="en-AU" sz="2800">
            <a:latin typeface="Cabin" panose="020B0803050202020004" pitchFamily="34" charset="0"/>
          </a:endParaRPr>
        </a:p>
      </dgm:t>
    </dgm:pt>
    <dgm:pt modelId="{1F1E2611-D250-4F71-B09F-B91534361F85}" type="sibTrans" cxnId="{64BAEEB1-618E-4020-9BE4-9F2944A815C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8511309F-F65D-42D4-9E39-E301F6D45F85}">
      <dgm:prSet phldrT="[Text]" custT="1">
        <dgm:style>
          <a:lnRef idx="2">
            <a:schemeClr val="accent2"/>
          </a:lnRef>
          <a:fillRef idx="1">
            <a:schemeClr val="lt1"/>
          </a:fillRef>
          <a:effectRef idx="0">
            <a:schemeClr val="accent2"/>
          </a:effectRef>
          <a:fontRef idx="minor">
            <a:schemeClr val="dk1"/>
          </a:fontRef>
        </dgm:style>
      </dgm:prSet>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2</a:t>
          </a:r>
        </a:p>
      </dgm:t>
    </dgm:pt>
    <dgm:pt modelId="{C0B81BEE-B9FA-4FC9-91E7-982E4D7CDABF}" type="parTrans" cxnId="{F00D93C9-8EDA-40AD-A6B4-9584542C03E3}">
      <dgm:prSet/>
      <dgm:spPr/>
      <dgm:t>
        <a:bodyPr/>
        <a:lstStyle/>
        <a:p>
          <a:endParaRPr lang="en-AU" sz="2800">
            <a:latin typeface="Cabin" panose="020B0803050202020004" pitchFamily="34" charset="0"/>
          </a:endParaRPr>
        </a:p>
      </dgm:t>
    </dgm:pt>
    <dgm:pt modelId="{9A750506-24CC-4194-B340-4FF713160314}" type="sibTrans" cxnId="{F00D93C9-8EDA-40AD-A6B4-9584542C03E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34F7AE45-D7B4-45B4-A55E-8C534CD822F4}">
      <dgm:prSet phldrT="[Text]" custT="1"/>
      <dgm:spPr>
        <a:solidFill>
          <a:srgbClr val="828282"/>
        </a:solidFill>
      </dgm:spPr>
      <dgm:t>
        <a:bodyPr/>
        <a:lstStyle/>
        <a:p>
          <a:r>
            <a:rPr lang="en-AU" sz="1100" dirty="0">
              <a:latin typeface="Cabin" panose="020B0803050202020004" pitchFamily="34" charset="0"/>
            </a:rPr>
            <a:t>3</a:t>
          </a:r>
        </a:p>
      </dgm:t>
    </dgm:pt>
    <dgm:pt modelId="{B1A4A296-D130-4952-9C49-B6D85B13B07B}" type="parTrans" cxnId="{EEE087E4-2E5E-42B5-AB20-FD889EE54DD2}">
      <dgm:prSet/>
      <dgm:spPr/>
      <dgm:t>
        <a:bodyPr/>
        <a:lstStyle/>
        <a:p>
          <a:endParaRPr lang="en-AU" sz="2800">
            <a:latin typeface="Cabin" panose="020B0803050202020004" pitchFamily="34" charset="0"/>
          </a:endParaRPr>
        </a:p>
      </dgm:t>
    </dgm:pt>
    <dgm:pt modelId="{E6637278-7760-4369-BEBB-C09BC01295C6}" type="sibTrans" cxnId="{EEE087E4-2E5E-42B5-AB20-FD889EE54DD2}">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AA8D6D8-A499-48F6-9167-8EBE6E0D4ABD}">
      <dgm:prSet phldrT="[Text]" custT="1"/>
      <dgm:spPr>
        <a:solidFill>
          <a:srgbClr val="828282"/>
        </a:solidFill>
      </dgm:spPr>
      <dgm:t>
        <a:bodyPr/>
        <a:lstStyle/>
        <a:p>
          <a:r>
            <a:rPr lang="en-AU" sz="1100" dirty="0">
              <a:latin typeface="Cabin" panose="020B0803050202020004" pitchFamily="34" charset="0"/>
            </a:rPr>
            <a:t>4</a:t>
          </a:r>
        </a:p>
      </dgm:t>
    </dgm:pt>
    <dgm:pt modelId="{B5762A0D-B7FD-4E3F-8F56-44B57790F7A4}" type="parTrans" cxnId="{D96A4ADC-F5F4-4BA1-8C57-0CDCDDC447EB}">
      <dgm:prSet/>
      <dgm:spPr/>
      <dgm:t>
        <a:bodyPr/>
        <a:lstStyle/>
        <a:p>
          <a:endParaRPr lang="en-AU" sz="2800">
            <a:latin typeface="Cabin" panose="020B0803050202020004" pitchFamily="34" charset="0"/>
          </a:endParaRPr>
        </a:p>
      </dgm:t>
    </dgm:pt>
    <dgm:pt modelId="{226A47B4-7816-4BB5-80E5-8BC2FBBCB063}" type="sibTrans" cxnId="{D96A4ADC-F5F4-4BA1-8C57-0CDCDDC447E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41A137-9207-4D6E-ADFA-F01A9844C669}">
      <dgm:prSet phldrT="[Text]" custT="1"/>
      <dgm:spPr>
        <a:solidFill>
          <a:srgbClr val="828282"/>
        </a:solidFill>
      </dgm:spPr>
      <dgm:t>
        <a:bodyPr/>
        <a:lstStyle/>
        <a:p>
          <a:r>
            <a:rPr lang="en-AU" sz="1100" dirty="0">
              <a:latin typeface="Cabin" panose="020B0803050202020004" pitchFamily="34" charset="0"/>
            </a:rPr>
            <a:t>5</a:t>
          </a:r>
        </a:p>
      </dgm:t>
    </dgm:pt>
    <dgm:pt modelId="{A50C7166-CA6E-4D4F-AB8F-7D2746849A4F}" type="parTrans" cxnId="{437006ED-872C-4E90-8382-D3E2634430A3}">
      <dgm:prSet/>
      <dgm:spPr/>
      <dgm:t>
        <a:bodyPr/>
        <a:lstStyle/>
        <a:p>
          <a:endParaRPr lang="en-AU" sz="2800">
            <a:latin typeface="Cabin" panose="020B0803050202020004" pitchFamily="34" charset="0"/>
          </a:endParaRPr>
        </a:p>
      </dgm:t>
    </dgm:pt>
    <dgm:pt modelId="{F9669D43-6477-4032-A626-A764A114C657}" type="sibTrans" cxnId="{437006ED-872C-4E90-8382-D3E2634430A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F6CFA7-97DC-425C-BFC9-17A6E833AE96}" type="pres">
      <dgm:prSet presAssocID="{512B7BE9-231D-41CE-8B23-3A756FFBF411}" presName="cycle" presStyleCnt="0">
        <dgm:presLayoutVars>
          <dgm:dir/>
          <dgm:resizeHandles val="exact"/>
        </dgm:presLayoutVars>
      </dgm:prSet>
      <dgm:spPr/>
      <dgm:t>
        <a:bodyPr/>
        <a:lstStyle/>
        <a:p>
          <a:endParaRPr lang="en-US"/>
        </a:p>
      </dgm:t>
    </dgm:pt>
    <dgm:pt modelId="{B380CC8C-BB51-4FC8-96B2-018DFDDDEC20}" type="pres">
      <dgm:prSet presAssocID="{A243F593-5FF2-458E-9A87-057091153492}" presName="node" presStyleLbl="node1" presStyleIdx="0" presStyleCnt="5">
        <dgm:presLayoutVars>
          <dgm:bulletEnabled val="1"/>
        </dgm:presLayoutVars>
      </dgm:prSet>
      <dgm:spPr/>
      <dgm:t>
        <a:bodyPr/>
        <a:lstStyle/>
        <a:p>
          <a:endParaRPr lang="en-US"/>
        </a:p>
      </dgm:t>
    </dgm:pt>
    <dgm:pt modelId="{71D871E6-1724-4122-AA0A-D68C1BCF9F5B}" type="pres">
      <dgm:prSet presAssocID="{1F1E2611-D250-4F71-B09F-B91534361F85}" presName="sibTrans" presStyleLbl="sibTrans2D1" presStyleIdx="0" presStyleCnt="5"/>
      <dgm:spPr/>
      <dgm:t>
        <a:bodyPr/>
        <a:lstStyle/>
        <a:p>
          <a:endParaRPr lang="en-US"/>
        </a:p>
      </dgm:t>
    </dgm:pt>
    <dgm:pt modelId="{4B5B6A1A-C539-46A4-9F5C-E1F8F32C3526}" type="pres">
      <dgm:prSet presAssocID="{1F1E2611-D250-4F71-B09F-B91534361F85}" presName="connectorText" presStyleLbl="sibTrans2D1" presStyleIdx="0" presStyleCnt="5"/>
      <dgm:spPr/>
      <dgm:t>
        <a:bodyPr/>
        <a:lstStyle/>
        <a:p>
          <a:endParaRPr lang="en-US"/>
        </a:p>
      </dgm:t>
    </dgm:pt>
    <dgm:pt modelId="{35597A94-8EC0-48CE-9550-86A88A00B28A}" type="pres">
      <dgm:prSet presAssocID="{8511309F-F65D-42D4-9E39-E301F6D45F85}" presName="node" presStyleLbl="node1" presStyleIdx="1" presStyleCnt="5">
        <dgm:presLayoutVars>
          <dgm:bulletEnabled val="1"/>
        </dgm:presLayoutVars>
      </dgm:prSet>
      <dgm:spPr/>
      <dgm:t>
        <a:bodyPr/>
        <a:lstStyle/>
        <a:p>
          <a:endParaRPr lang="en-US"/>
        </a:p>
      </dgm:t>
    </dgm:pt>
    <dgm:pt modelId="{058F58A5-9BDE-42F9-A11A-88BF80E6DF8C}" type="pres">
      <dgm:prSet presAssocID="{9A750506-24CC-4194-B340-4FF713160314}" presName="sibTrans" presStyleLbl="sibTrans2D1" presStyleIdx="1" presStyleCnt="5"/>
      <dgm:spPr/>
      <dgm:t>
        <a:bodyPr/>
        <a:lstStyle/>
        <a:p>
          <a:endParaRPr lang="en-US"/>
        </a:p>
      </dgm:t>
    </dgm:pt>
    <dgm:pt modelId="{911DC3EF-6F28-4653-8851-17DE2BAEC064}" type="pres">
      <dgm:prSet presAssocID="{9A750506-24CC-4194-B340-4FF713160314}" presName="connectorText" presStyleLbl="sibTrans2D1" presStyleIdx="1" presStyleCnt="5"/>
      <dgm:spPr/>
      <dgm:t>
        <a:bodyPr/>
        <a:lstStyle/>
        <a:p>
          <a:endParaRPr lang="en-US"/>
        </a:p>
      </dgm:t>
    </dgm:pt>
    <dgm:pt modelId="{8153B7EE-88AB-45DF-A466-ED4634387BC0}" type="pres">
      <dgm:prSet presAssocID="{34F7AE45-D7B4-45B4-A55E-8C534CD822F4}" presName="node" presStyleLbl="node1" presStyleIdx="2" presStyleCnt="5">
        <dgm:presLayoutVars>
          <dgm:bulletEnabled val="1"/>
        </dgm:presLayoutVars>
      </dgm:prSet>
      <dgm:spPr/>
      <dgm:t>
        <a:bodyPr/>
        <a:lstStyle/>
        <a:p>
          <a:endParaRPr lang="en-US"/>
        </a:p>
      </dgm:t>
    </dgm:pt>
    <dgm:pt modelId="{661A6A15-AD62-4C3F-8EF8-1763886D7C01}" type="pres">
      <dgm:prSet presAssocID="{E6637278-7760-4369-BEBB-C09BC01295C6}" presName="sibTrans" presStyleLbl="sibTrans2D1" presStyleIdx="2" presStyleCnt="5"/>
      <dgm:spPr/>
      <dgm:t>
        <a:bodyPr/>
        <a:lstStyle/>
        <a:p>
          <a:endParaRPr lang="en-US"/>
        </a:p>
      </dgm:t>
    </dgm:pt>
    <dgm:pt modelId="{3FC90322-1323-4E39-9567-484CB5F8C477}" type="pres">
      <dgm:prSet presAssocID="{E6637278-7760-4369-BEBB-C09BC01295C6}" presName="connectorText" presStyleLbl="sibTrans2D1" presStyleIdx="2" presStyleCnt="5"/>
      <dgm:spPr/>
      <dgm:t>
        <a:bodyPr/>
        <a:lstStyle/>
        <a:p>
          <a:endParaRPr lang="en-US"/>
        </a:p>
      </dgm:t>
    </dgm:pt>
    <dgm:pt modelId="{AE77AFAE-B8E6-46F9-9A3B-08C396E01469}" type="pres">
      <dgm:prSet presAssocID="{CAA8D6D8-A499-48F6-9167-8EBE6E0D4ABD}" presName="node" presStyleLbl="node1" presStyleIdx="3" presStyleCnt="5">
        <dgm:presLayoutVars>
          <dgm:bulletEnabled val="1"/>
        </dgm:presLayoutVars>
      </dgm:prSet>
      <dgm:spPr/>
      <dgm:t>
        <a:bodyPr/>
        <a:lstStyle/>
        <a:p>
          <a:endParaRPr lang="en-US"/>
        </a:p>
      </dgm:t>
    </dgm:pt>
    <dgm:pt modelId="{B87FF93E-FD83-44B6-ABB9-3B2422F59BAE}" type="pres">
      <dgm:prSet presAssocID="{226A47B4-7816-4BB5-80E5-8BC2FBBCB063}" presName="sibTrans" presStyleLbl="sibTrans2D1" presStyleIdx="3" presStyleCnt="5"/>
      <dgm:spPr/>
      <dgm:t>
        <a:bodyPr/>
        <a:lstStyle/>
        <a:p>
          <a:endParaRPr lang="en-US"/>
        </a:p>
      </dgm:t>
    </dgm:pt>
    <dgm:pt modelId="{D05B6149-165B-4C33-B579-591DB4E74AD8}" type="pres">
      <dgm:prSet presAssocID="{226A47B4-7816-4BB5-80E5-8BC2FBBCB063}" presName="connectorText" presStyleLbl="sibTrans2D1" presStyleIdx="3" presStyleCnt="5"/>
      <dgm:spPr/>
      <dgm:t>
        <a:bodyPr/>
        <a:lstStyle/>
        <a:p>
          <a:endParaRPr lang="en-US"/>
        </a:p>
      </dgm:t>
    </dgm:pt>
    <dgm:pt modelId="{1B198FB9-335F-4CFC-A127-2F0388910D42}" type="pres">
      <dgm:prSet presAssocID="{CE41A137-9207-4D6E-ADFA-F01A9844C669}" presName="node" presStyleLbl="node1" presStyleIdx="4" presStyleCnt="5">
        <dgm:presLayoutVars>
          <dgm:bulletEnabled val="1"/>
        </dgm:presLayoutVars>
      </dgm:prSet>
      <dgm:spPr/>
      <dgm:t>
        <a:bodyPr/>
        <a:lstStyle/>
        <a:p>
          <a:endParaRPr lang="en-US"/>
        </a:p>
      </dgm:t>
    </dgm:pt>
    <dgm:pt modelId="{F99B610D-77DA-4F2D-A18D-D0C226CD3A01}" type="pres">
      <dgm:prSet presAssocID="{F9669D43-6477-4032-A626-A764A114C657}" presName="sibTrans" presStyleLbl="sibTrans2D1" presStyleIdx="4" presStyleCnt="5"/>
      <dgm:spPr/>
      <dgm:t>
        <a:bodyPr/>
        <a:lstStyle/>
        <a:p>
          <a:endParaRPr lang="en-US"/>
        </a:p>
      </dgm:t>
    </dgm:pt>
    <dgm:pt modelId="{BD76B918-778C-4DE2-B65E-C4284CD4D20C}" type="pres">
      <dgm:prSet presAssocID="{F9669D43-6477-4032-A626-A764A114C657}" presName="connectorText" presStyleLbl="sibTrans2D1" presStyleIdx="4" presStyleCnt="5"/>
      <dgm:spPr/>
      <dgm:t>
        <a:bodyPr/>
        <a:lstStyle/>
        <a:p>
          <a:endParaRPr lang="en-US"/>
        </a:p>
      </dgm:t>
    </dgm:pt>
  </dgm:ptLst>
  <dgm:cxnLst>
    <dgm:cxn modelId="{64BAEEB1-618E-4020-9BE4-9F2944A815CB}" srcId="{512B7BE9-231D-41CE-8B23-3A756FFBF411}" destId="{A243F593-5FF2-458E-9A87-057091153492}" srcOrd="0" destOrd="0" parTransId="{77DFDD7C-6232-4805-AC67-CE4C832052D4}" sibTransId="{1F1E2611-D250-4F71-B09F-B91534361F85}"/>
    <dgm:cxn modelId="{F00D93C9-8EDA-40AD-A6B4-9584542C03E3}" srcId="{512B7BE9-231D-41CE-8B23-3A756FFBF411}" destId="{8511309F-F65D-42D4-9E39-E301F6D45F85}" srcOrd="1" destOrd="0" parTransId="{C0B81BEE-B9FA-4FC9-91E7-982E4D7CDABF}" sibTransId="{9A750506-24CC-4194-B340-4FF713160314}"/>
    <dgm:cxn modelId="{9869BA3C-16E7-4C89-A33E-00074C2F3DC8}" type="presOf" srcId="{1F1E2611-D250-4F71-B09F-B91534361F85}" destId="{4B5B6A1A-C539-46A4-9F5C-E1F8F32C3526}" srcOrd="1" destOrd="0" presId="urn:microsoft.com/office/officeart/2005/8/layout/cycle2"/>
    <dgm:cxn modelId="{EC37F415-3683-4E8E-B7D1-4AB2469E0786}" type="presOf" srcId="{226A47B4-7816-4BB5-80E5-8BC2FBBCB063}" destId="{B87FF93E-FD83-44B6-ABB9-3B2422F59BAE}" srcOrd="0" destOrd="0" presId="urn:microsoft.com/office/officeart/2005/8/layout/cycle2"/>
    <dgm:cxn modelId="{A3332C43-8E3B-4710-B6F0-71DA3D52D7A6}" type="presOf" srcId="{CE41A137-9207-4D6E-ADFA-F01A9844C669}" destId="{1B198FB9-335F-4CFC-A127-2F0388910D42}" srcOrd="0" destOrd="0" presId="urn:microsoft.com/office/officeart/2005/8/layout/cycle2"/>
    <dgm:cxn modelId="{D2CA6D83-7BE6-4CFB-BC1E-A68B814057BC}" type="presOf" srcId="{1F1E2611-D250-4F71-B09F-B91534361F85}" destId="{71D871E6-1724-4122-AA0A-D68C1BCF9F5B}" srcOrd="0" destOrd="0" presId="urn:microsoft.com/office/officeart/2005/8/layout/cycle2"/>
    <dgm:cxn modelId="{EF7798F0-B3A2-4451-9D91-19E4E275F11E}" type="presOf" srcId="{CAA8D6D8-A499-48F6-9167-8EBE6E0D4ABD}" destId="{AE77AFAE-B8E6-46F9-9A3B-08C396E01469}" srcOrd="0" destOrd="0" presId="urn:microsoft.com/office/officeart/2005/8/layout/cycle2"/>
    <dgm:cxn modelId="{2FDA5B5C-0D28-409B-93FB-A33B90704B8D}" type="presOf" srcId="{E6637278-7760-4369-BEBB-C09BC01295C6}" destId="{661A6A15-AD62-4C3F-8EF8-1763886D7C01}" srcOrd="0" destOrd="0" presId="urn:microsoft.com/office/officeart/2005/8/layout/cycle2"/>
    <dgm:cxn modelId="{437006ED-872C-4E90-8382-D3E2634430A3}" srcId="{512B7BE9-231D-41CE-8B23-3A756FFBF411}" destId="{CE41A137-9207-4D6E-ADFA-F01A9844C669}" srcOrd="4" destOrd="0" parTransId="{A50C7166-CA6E-4D4F-AB8F-7D2746849A4F}" sibTransId="{F9669D43-6477-4032-A626-A764A114C657}"/>
    <dgm:cxn modelId="{8E4D0798-72E5-449B-A99D-9FACD9C7BE63}" type="presOf" srcId="{9A750506-24CC-4194-B340-4FF713160314}" destId="{058F58A5-9BDE-42F9-A11A-88BF80E6DF8C}" srcOrd="0" destOrd="0" presId="urn:microsoft.com/office/officeart/2005/8/layout/cycle2"/>
    <dgm:cxn modelId="{D96A4ADC-F5F4-4BA1-8C57-0CDCDDC447EB}" srcId="{512B7BE9-231D-41CE-8B23-3A756FFBF411}" destId="{CAA8D6D8-A499-48F6-9167-8EBE6E0D4ABD}" srcOrd="3" destOrd="0" parTransId="{B5762A0D-B7FD-4E3F-8F56-44B57790F7A4}" sibTransId="{226A47B4-7816-4BB5-80E5-8BC2FBBCB063}"/>
    <dgm:cxn modelId="{EB5C19E0-1EE1-4B2F-AA8F-1CEE3EAAF527}" type="presOf" srcId="{9A750506-24CC-4194-B340-4FF713160314}" destId="{911DC3EF-6F28-4653-8851-17DE2BAEC064}" srcOrd="1" destOrd="0" presId="urn:microsoft.com/office/officeart/2005/8/layout/cycle2"/>
    <dgm:cxn modelId="{EEE087E4-2E5E-42B5-AB20-FD889EE54DD2}" srcId="{512B7BE9-231D-41CE-8B23-3A756FFBF411}" destId="{34F7AE45-D7B4-45B4-A55E-8C534CD822F4}" srcOrd="2" destOrd="0" parTransId="{B1A4A296-D130-4952-9C49-B6D85B13B07B}" sibTransId="{E6637278-7760-4369-BEBB-C09BC01295C6}"/>
    <dgm:cxn modelId="{B4BB3D69-ACB5-4C68-87B1-32D9421AD0E4}" type="presOf" srcId="{F9669D43-6477-4032-A626-A764A114C657}" destId="{F99B610D-77DA-4F2D-A18D-D0C226CD3A01}" srcOrd="0" destOrd="0" presId="urn:microsoft.com/office/officeart/2005/8/layout/cycle2"/>
    <dgm:cxn modelId="{439975CC-AD0E-492B-9D44-E2A3AA8A1478}" type="presOf" srcId="{A243F593-5FF2-458E-9A87-057091153492}" destId="{B380CC8C-BB51-4FC8-96B2-018DFDDDEC20}" srcOrd="0" destOrd="0" presId="urn:microsoft.com/office/officeart/2005/8/layout/cycle2"/>
    <dgm:cxn modelId="{1B243238-62A4-483C-BECC-08D09E1ACDC3}" type="presOf" srcId="{E6637278-7760-4369-BEBB-C09BC01295C6}" destId="{3FC90322-1323-4E39-9567-484CB5F8C477}" srcOrd="1" destOrd="0" presId="urn:microsoft.com/office/officeart/2005/8/layout/cycle2"/>
    <dgm:cxn modelId="{37B8E3B0-D35D-4FE1-8FBB-32C4085B6418}" type="presOf" srcId="{F9669D43-6477-4032-A626-A764A114C657}" destId="{BD76B918-778C-4DE2-B65E-C4284CD4D20C}" srcOrd="1" destOrd="0" presId="urn:microsoft.com/office/officeart/2005/8/layout/cycle2"/>
    <dgm:cxn modelId="{A2F2C3A0-02DF-4BDF-8293-AD885E48D078}" type="presOf" srcId="{226A47B4-7816-4BB5-80E5-8BC2FBBCB063}" destId="{D05B6149-165B-4C33-B579-591DB4E74AD8}" srcOrd="1" destOrd="0" presId="urn:microsoft.com/office/officeart/2005/8/layout/cycle2"/>
    <dgm:cxn modelId="{29DCF9BD-1987-4879-953D-2AE59CD81983}" type="presOf" srcId="{8511309F-F65D-42D4-9E39-E301F6D45F85}" destId="{35597A94-8EC0-48CE-9550-86A88A00B28A}" srcOrd="0" destOrd="0" presId="urn:microsoft.com/office/officeart/2005/8/layout/cycle2"/>
    <dgm:cxn modelId="{16B3AC23-1503-4744-A895-67C488A25F1B}" type="presOf" srcId="{34F7AE45-D7B4-45B4-A55E-8C534CD822F4}" destId="{8153B7EE-88AB-45DF-A466-ED4634387BC0}" srcOrd="0" destOrd="0" presId="urn:microsoft.com/office/officeart/2005/8/layout/cycle2"/>
    <dgm:cxn modelId="{61C8B530-FF4A-424E-943A-F49737E87B99}" type="presOf" srcId="{512B7BE9-231D-41CE-8B23-3A756FFBF411}" destId="{CEF6CFA7-97DC-425C-BFC9-17A6E833AE96}" srcOrd="0" destOrd="0" presId="urn:microsoft.com/office/officeart/2005/8/layout/cycle2"/>
    <dgm:cxn modelId="{163F9FDC-C133-4FEC-B1D5-56CD6CDF9DDA}" type="presParOf" srcId="{CEF6CFA7-97DC-425C-BFC9-17A6E833AE96}" destId="{B380CC8C-BB51-4FC8-96B2-018DFDDDEC20}" srcOrd="0" destOrd="0" presId="urn:microsoft.com/office/officeart/2005/8/layout/cycle2"/>
    <dgm:cxn modelId="{AC772335-EE3C-4137-8BA7-6182D02CF028}" type="presParOf" srcId="{CEF6CFA7-97DC-425C-BFC9-17A6E833AE96}" destId="{71D871E6-1724-4122-AA0A-D68C1BCF9F5B}" srcOrd="1" destOrd="0" presId="urn:microsoft.com/office/officeart/2005/8/layout/cycle2"/>
    <dgm:cxn modelId="{A70041EB-768F-43AD-8414-A5022F1108EE}" type="presParOf" srcId="{71D871E6-1724-4122-AA0A-D68C1BCF9F5B}" destId="{4B5B6A1A-C539-46A4-9F5C-E1F8F32C3526}" srcOrd="0" destOrd="0" presId="urn:microsoft.com/office/officeart/2005/8/layout/cycle2"/>
    <dgm:cxn modelId="{14180A83-8E91-4E40-8E6C-9205292E9FCB}" type="presParOf" srcId="{CEF6CFA7-97DC-425C-BFC9-17A6E833AE96}" destId="{35597A94-8EC0-48CE-9550-86A88A00B28A}" srcOrd="2" destOrd="0" presId="urn:microsoft.com/office/officeart/2005/8/layout/cycle2"/>
    <dgm:cxn modelId="{9A3976EC-FCCF-4499-A729-1BACA72AC2FB}" type="presParOf" srcId="{CEF6CFA7-97DC-425C-BFC9-17A6E833AE96}" destId="{058F58A5-9BDE-42F9-A11A-88BF80E6DF8C}" srcOrd="3" destOrd="0" presId="urn:microsoft.com/office/officeart/2005/8/layout/cycle2"/>
    <dgm:cxn modelId="{20C4F0D9-E879-4E62-B38A-6A7CE3922D85}" type="presParOf" srcId="{058F58A5-9BDE-42F9-A11A-88BF80E6DF8C}" destId="{911DC3EF-6F28-4653-8851-17DE2BAEC064}" srcOrd="0" destOrd="0" presId="urn:microsoft.com/office/officeart/2005/8/layout/cycle2"/>
    <dgm:cxn modelId="{544D1BC6-BFDA-4D66-B9BF-2250C7AC501A}" type="presParOf" srcId="{CEF6CFA7-97DC-425C-BFC9-17A6E833AE96}" destId="{8153B7EE-88AB-45DF-A466-ED4634387BC0}" srcOrd="4" destOrd="0" presId="urn:microsoft.com/office/officeart/2005/8/layout/cycle2"/>
    <dgm:cxn modelId="{B003279E-AAA9-4768-9273-A57173FB8BD9}" type="presParOf" srcId="{CEF6CFA7-97DC-425C-BFC9-17A6E833AE96}" destId="{661A6A15-AD62-4C3F-8EF8-1763886D7C01}" srcOrd="5" destOrd="0" presId="urn:microsoft.com/office/officeart/2005/8/layout/cycle2"/>
    <dgm:cxn modelId="{BD94DD15-8593-44D6-903C-F241C1ED6743}" type="presParOf" srcId="{661A6A15-AD62-4C3F-8EF8-1763886D7C01}" destId="{3FC90322-1323-4E39-9567-484CB5F8C477}" srcOrd="0" destOrd="0" presId="urn:microsoft.com/office/officeart/2005/8/layout/cycle2"/>
    <dgm:cxn modelId="{A142BB17-F34A-41AD-BE74-52CC44367DF7}" type="presParOf" srcId="{CEF6CFA7-97DC-425C-BFC9-17A6E833AE96}" destId="{AE77AFAE-B8E6-46F9-9A3B-08C396E01469}" srcOrd="6" destOrd="0" presId="urn:microsoft.com/office/officeart/2005/8/layout/cycle2"/>
    <dgm:cxn modelId="{995A6C99-DB6C-40C1-B059-19C46C7AFC84}" type="presParOf" srcId="{CEF6CFA7-97DC-425C-BFC9-17A6E833AE96}" destId="{B87FF93E-FD83-44B6-ABB9-3B2422F59BAE}" srcOrd="7" destOrd="0" presId="urn:microsoft.com/office/officeart/2005/8/layout/cycle2"/>
    <dgm:cxn modelId="{C04AB7F5-CDF1-490C-9CF3-47F2190C2DA9}" type="presParOf" srcId="{B87FF93E-FD83-44B6-ABB9-3B2422F59BAE}" destId="{D05B6149-165B-4C33-B579-591DB4E74AD8}" srcOrd="0" destOrd="0" presId="urn:microsoft.com/office/officeart/2005/8/layout/cycle2"/>
    <dgm:cxn modelId="{0E87E992-8308-40BF-95B9-BB4BAF139ACE}" type="presParOf" srcId="{CEF6CFA7-97DC-425C-BFC9-17A6E833AE96}" destId="{1B198FB9-335F-4CFC-A127-2F0388910D42}" srcOrd="8" destOrd="0" presId="urn:microsoft.com/office/officeart/2005/8/layout/cycle2"/>
    <dgm:cxn modelId="{7F7AB752-F997-4DC5-94C0-98B732FB5949}" type="presParOf" srcId="{CEF6CFA7-97DC-425C-BFC9-17A6E833AE96}" destId="{F99B610D-77DA-4F2D-A18D-D0C226CD3A01}" srcOrd="9" destOrd="0" presId="urn:microsoft.com/office/officeart/2005/8/layout/cycle2"/>
    <dgm:cxn modelId="{88CCD7F5-5752-45C5-8C03-F18BCA5B95D9}" type="presParOf" srcId="{F99B610D-77DA-4F2D-A18D-D0C226CD3A01}" destId="{BD76B918-778C-4DE2-B65E-C4284CD4D20C}" srcOrd="0" destOrd="0" presId="urn:microsoft.com/office/officeart/2005/8/layout/cycle2"/>
  </dgm:cxnLst>
  <dgm:bg>
    <a:noFill/>
  </dgm:bg>
  <dgm:whole>
    <a:ln>
      <a:no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2B7BE9-231D-41CE-8B23-3A756FFBF4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A243F593-5FF2-458E-9A87-057091153492}">
      <dgm:prSet phldrT="[Text]" custT="1">
        <dgm:style>
          <a:lnRef idx="1">
            <a:schemeClr val="accent4"/>
          </a:lnRef>
          <a:fillRef idx="2">
            <a:schemeClr val="accent4"/>
          </a:fillRef>
          <a:effectRef idx="1">
            <a:schemeClr val="accent4"/>
          </a:effectRef>
          <a:fontRef idx="minor">
            <a:schemeClr val="dk1"/>
          </a:fontRef>
        </dgm:style>
      </dgm:prSet>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1</a:t>
          </a:r>
        </a:p>
      </dgm:t>
    </dgm:pt>
    <dgm:pt modelId="{77DFDD7C-6232-4805-AC67-CE4C832052D4}" type="parTrans" cxnId="{64BAEEB1-618E-4020-9BE4-9F2944A815CB}">
      <dgm:prSet/>
      <dgm:spPr/>
      <dgm:t>
        <a:bodyPr/>
        <a:lstStyle/>
        <a:p>
          <a:endParaRPr lang="en-AU" sz="2800">
            <a:latin typeface="Cabin" panose="020B0803050202020004" pitchFamily="34" charset="0"/>
          </a:endParaRPr>
        </a:p>
      </dgm:t>
    </dgm:pt>
    <dgm:pt modelId="{1F1E2611-D250-4F71-B09F-B91534361F85}" type="sibTrans" cxnId="{64BAEEB1-618E-4020-9BE4-9F2944A815C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8511309F-F65D-42D4-9E39-E301F6D45F85}">
      <dgm:prSet phldrT="[Text]" custT="1">
        <dgm:style>
          <a:lnRef idx="2">
            <a:schemeClr val="accent2"/>
          </a:lnRef>
          <a:fillRef idx="1">
            <a:schemeClr val="lt1"/>
          </a:fillRef>
          <a:effectRef idx="0">
            <a:schemeClr val="accent2"/>
          </a:effectRef>
          <a:fontRef idx="minor">
            <a:schemeClr val="dk1"/>
          </a:fontRef>
        </dgm:style>
      </dgm:prSet>
      <dgm:spPr>
        <a:solidFill>
          <a:schemeClr val="bg1"/>
        </a:solidFill>
        <a:ln>
          <a:solidFill>
            <a:srgbClr val="828282"/>
          </a:solidFill>
        </a:ln>
      </dgm:spPr>
      <dgm:t>
        <a:bodyPr/>
        <a:lstStyle/>
        <a:p>
          <a:r>
            <a:rPr lang="en-AU" sz="1100" dirty="0">
              <a:latin typeface="Cabin" panose="020B0803050202020004" pitchFamily="34" charset="0"/>
            </a:rPr>
            <a:t>2</a:t>
          </a:r>
        </a:p>
      </dgm:t>
    </dgm:pt>
    <dgm:pt modelId="{C0B81BEE-B9FA-4FC9-91E7-982E4D7CDABF}" type="parTrans" cxnId="{F00D93C9-8EDA-40AD-A6B4-9584542C03E3}">
      <dgm:prSet/>
      <dgm:spPr/>
      <dgm:t>
        <a:bodyPr/>
        <a:lstStyle/>
        <a:p>
          <a:endParaRPr lang="en-AU" sz="2800">
            <a:latin typeface="Cabin" panose="020B0803050202020004" pitchFamily="34" charset="0"/>
          </a:endParaRPr>
        </a:p>
      </dgm:t>
    </dgm:pt>
    <dgm:pt modelId="{9A750506-24CC-4194-B340-4FF713160314}" type="sibTrans" cxnId="{F00D93C9-8EDA-40AD-A6B4-9584542C03E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34F7AE45-D7B4-45B4-A55E-8C534CD822F4}">
      <dgm:prSet phldrT="[Text]" custT="1"/>
      <dgm:spPr>
        <a:solidFill>
          <a:srgbClr val="828282"/>
        </a:solidFill>
      </dgm:spPr>
      <dgm:t>
        <a:bodyPr/>
        <a:lstStyle/>
        <a:p>
          <a:r>
            <a:rPr lang="en-AU" sz="1100" dirty="0">
              <a:latin typeface="Cabin" panose="020B0803050202020004" pitchFamily="34" charset="0"/>
            </a:rPr>
            <a:t>3</a:t>
          </a:r>
        </a:p>
      </dgm:t>
    </dgm:pt>
    <dgm:pt modelId="{B1A4A296-D130-4952-9C49-B6D85B13B07B}" type="parTrans" cxnId="{EEE087E4-2E5E-42B5-AB20-FD889EE54DD2}">
      <dgm:prSet/>
      <dgm:spPr/>
      <dgm:t>
        <a:bodyPr/>
        <a:lstStyle/>
        <a:p>
          <a:endParaRPr lang="en-AU" sz="2800">
            <a:latin typeface="Cabin" panose="020B0803050202020004" pitchFamily="34" charset="0"/>
          </a:endParaRPr>
        </a:p>
      </dgm:t>
    </dgm:pt>
    <dgm:pt modelId="{E6637278-7760-4369-BEBB-C09BC01295C6}" type="sibTrans" cxnId="{EEE087E4-2E5E-42B5-AB20-FD889EE54DD2}">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AA8D6D8-A499-48F6-9167-8EBE6E0D4ABD}">
      <dgm:prSet phldrT="[Text]" custT="1"/>
      <dgm:spPr>
        <a:solidFill>
          <a:srgbClr val="828282"/>
        </a:solidFill>
      </dgm:spPr>
      <dgm:t>
        <a:bodyPr/>
        <a:lstStyle/>
        <a:p>
          <a:r>
            <a:rPr lang="en-AU" sz="1100" dirty="0">
              <a:latin typeface="Cabin" panose="020B0803050202020004" pitchFamily="34" charset="0"/>
            </a:rPr>
            <a:t>4</a:t>
          </a:r>
        </a:p>
      </dgm:t>
    </dgm:pt>
    <dgm:pt modelId="{B5762A0D-B7FD-4E3F-8F56-44B57790F7A4}" type="parTrans" cxnId="{D96A4ADC-F5F4-4BA1-8C57-0CDCDDC447EB}">
      <dgm:prSet/>
      <dgm:spPr/>
      <dgm:t>
        <a:bodyPr/>
        <a:lstStyle/>
        <a:p>
          <a:endParaRPr lang="en-AU" sz="2800">
            <a:latin typeface="Cabin" panose="020B0803050202020004" pitchFamily="34" charset="0"/>
          </a:endParaRPr>
        </a:p>
      </dgm:t>
    </dgm:pt>
    <dgm:pt modelId="{226A47B4-7816-4BB5-80E5-8BC2FBBCB063}" type="sibTrans" cxnId="{D96A4ADC-F5F4-4BA1-8C57-0CDCDDC447E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41A137-9207-4D6E-ADFA-F01A9844C669}">
      <dgm:prSet phldrT="[Text]" custT="1"/>
      <dgm:spPr>
        <a:solidFill>
          <a:srgbClr val="828282"/>
        </a:solidFill>
      </dgm:spPr>
      <dgm:t>
        <a:bodyPr/>
        <a:lstStyle/>
        <a:p>
          <a:r>
            <a:rPr lang="en-AU" sz="1100" dirty="0">
              <a:latin typeface="Cabin" panose="020B0803050202020004" pitchFamily="34" charset="0"/>
            </a:rPr>
            <a:t>5</a:t>
          </a:r>
        </a:p>
      </dgm:t>
    </dgm:pt>
    <dgm:pt modelId="{A50C7166-CA6E-4D4F-AB8F-7D2746849A4F}" type="parTrans" cxnId="{437006ED-872C-4E90-8382-D3E2634430A3}">
      <dgm:prSet/>
      <dgm:spPr/>
      <dgm:t>
        <a:bodyPr/>
        <a:lstStyle/>
        <a:p>
          <a:endParaRPr lang="en-AU" sz="2800">
            <a:latin typeface="Cabin" panose="020B0803050202020004" pitchFamily="34" charset="0"/>
          </a:endParaRPr>
        </a:p>
      </dgm:t>
    </dgm:pt>
    <dgm:pt modelId="{F9669D43-6477-4032-A626-A764A114C657}" type="sibTrans" cxnId="{437006ED-872C-4E90-8382-D3E2634430A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F6CFA7-97DC-425C-BFC9-17A6E833AE96}" type="pres">
      <dgm:prSet presAssocID="{512B7BE9-231D-41CE-8B23-3A756FFBF411}" presName="cycle" presStyleCnt="0">
        <dgm:presLayoutVars>
          <dgm:dir/>
          <dgm:resizeHandles val="exact"/>
        </dgm:presLayoutVars>
      </dgm:prSet>
      <dgm:spPr/>
      <dgm:t>
        <a:bodyPr/>
        <a:lstStyle/>
        <a:p>
          <a:endParaRPr lang="en-US"/>
        </a:p>
      </dgm:t>
    </dgm:pt>
    <dgm:pt modelId="{B380CC8C-BB51-4FC8-96B2-018DFDDDEC20}" type="pres">
      <dgm:prSet presAssocID="{A243F593-5FF2-458E-9A87-057091153492}" presName="node" presStyleLbl="node1" presStyleIdx="0" presStyleCnt="5" custRadScaleRad="100071" custRadScaleInc="5994">
        <dgm:presLayoutVars>
          <dgm:bulletEnabled val="1"/>
        </dgm:presLayoutVars>
      </dgm:prSet>
      <dgm:spPr/>
      <dgm:t>
        <a:bodyPr/>
        <a:lstStyle/>
        <a:p>
          <a:endParaRPr lang="en-US"/>
        </a:p>
      </dgm:t>
    </dgm:pt>
    <dgm:pt modelId="{71D871E6-1724-4122-AA0A-D68C1BCF9F5B}" type="pres">
      <dgm:prSet presAssocID="{1F1E2611-D250-4F71-B09F-B91534361F85}" presName="sibTrans" presStyleLbl="sibTrans2D1" presStyleIdx="0" presStyleCnt="5"/>
      <dgm:spPr/>
      <dgm:t>
        <a:bodyPr/>
        <a:lstStyle/>
        <a:p>
          <a:endParaRPr lang="en-US"/>
        </a:p>
      </dgm:t>
    </dgm:pt>
    <dgm:pt modelId="{4B5B6A1A-C539-46A4-9F5C-E1F8F32C3526}" type="pres">
      <dgm:prSet presAssocID="{1F1E2611-D250-4F71-B09F-B91534361F85}" presName="connectorText" presStyleLbl="sibTrans2D1" presStyleIdx="0" presStyleCnt="5"/>
      <dgm:spPr/>
      <dgm:t>
        <a:bodyPr/>
        <a:lstStyle/>
        <a:p>
          <a:endParaRPr lang="en-US"/>
        </a:p>
      </dgm:t>
    </dgm:pt>
    <dgm:pt modelId="{35597A94-8EC0-48CE-9550-86A88A00B28A}" type="pres">
      <dgm:prSet presAssocID="{8511309F-F65D-42D4-9E39-E301F6D45F85}" presName="node" presStyleLbl="node1" presStyleIdx="1" presStyleCnt="5">
        <dgm:presLayoutVars>
          <dgm:bulletEnabled val="1"/>
        </dgm:presLayoutVars>
      </dgm:prSet>
      <dgm:spPr/>
      <dgm:t>
        <a:bodyPr/>
        <a:lstStyle/>
        <a:p>
          <a:endParaRPr lang="en-US"/>
        </a:p>
      </dgm:t>
    </dgm:pt>
    <dgm:pt modelId="{058F58A5-9BDE-42F9-A11A-88BF80E6DF8C}" type="pres">
      <dgm:prSet presAssocID="{9A750506-24CC-4194-B340-4FF713160314}" presName="sibTrans" presStyleLbl="sibTrans2D1" presStyleIdx="1" presStyleCnt="5"/>
      <dgm:spPr/>
      <dgm:t>
        <a:bodyPr/>
        <a:lstStyle/>
        <a:p>
          <a:endParaRPr lang="en-US"/>
        </a:p>
      </dgm:t>
    </dgm:pt>
    <dgm:pt modelId="{911DC3EF-6F28-4653-8851-17DE2BAEC064}" type="pres">
      <dgm:prSet presAssocID="{9A750506-24CC-4194-B340-4FF713160314}" presName="connectorText" presStyleLbl="sibTrans2D1" presStyleIdx="1" presStyleCnt="5"/>
      <dgm:spPr/>
      <dgm:t>
        <a:bodyPr/>
        <a:lstStyle/>
        <a:p>
          <a:endParaRPr lang="en-US"/>
        </a:p>
      </dgm:t>
    </dgm:pt>
    <dgm:pt modelId="{8153B7EE-88AB-45DF-A466-ED4634387BC0}" type="pres">
      <dgm:prSet presAssocID="{34F7AE45-D7B4-45B4-A55E-8C534CD822F4}" presName="node" presStyleLbl="node1" presStyleIdx="2" presStyleCnt="5">
        <dgm:presLayoutVars>
          <dgm:bulletEnabled val="1"/>
        </dgm:presLayoutVars>
      </dgm:prSet>
      <dgm:spPr/>
      <dgm:t>
        <a:bodyPr/>
        <a:lstStyle/>
        <a:p>
          <a:endParaRPr lang="en-US"/>
        </a:p>
      </dgm:t>
    </dgm:pt>
    <dgm:pt modelId="{661A6A15-AD62-4C3F-8EF8-1763886D7C01}" type="pres">
      <dgm:prSet presAssocID="{E6637278-7760-4369-BEBB-C09BC01295C6}" presName="sibTrans" presStyleLbl="sibTrans2D1" presStyleIdx="2" presStyleCnt="5"/>
      <dgm:spPr/>
      <dgm:t>
        <a:bodyPr/>
        <a:lstStyle/>
        <a:p>
          <a:endParaRPr lang="en-US"/>
        </a:p>
      </dgm:t>
    </dgm:pt>
    <dgm:pt modelId="{3FC90322-1323-4E39-9567-484CB5F8C477}" type="pres">
      <dgm:prSet presAssocID="{E6637278-7760-4369-BEBB-C09BC01295C6}" presName="connectorText" presStyleLbl="sibTrans2D1" presStyleIdx="2" presStyleCnt="5"/>
      <dgm:spPr/>
      <dgm:t>
        <a:bodyPr/>
        <a:lstStyle/>
        <a:p>
          <a:endParaRPr lang="en-US"/>
        </a:p>
      </dgm:t>
    </dgm:pt>
    <dgm:pt modelId="{AE77AFAE-B8E6-46F9-9A3B-08C396E01469}" type="pres">
      <dgm:prSet presAssocID="{CAA8D6D8-A499-48F6-9167-8EBE6E0D4ABD}" presName="node" presStyleLbl="node1" presStyleIdx="3" presStyleCnt="5">
        <dgm:presLayoutVars>
          <dgm:bulletEnabled val="1"/>
        </dgm:presLayoutVars>
      </dgm:prSet>
      <dgm:spPr/>
      <dgm:t>
        <a:bodyPr/>
        <a:lstStyle/>
        <a:p>
          <a:endParaRPr lang="en-US"/>
        </a:p>
      </dgm:t>
    </dgm:pt>
    <dgm:pt modelId="{B87FF93E-FD83-44B6-ABB9-3B2422F59BAE}" type="pres">
      <dgm:prSet presAssocID="{226A47B4-7816-4BB5-80E5-8BC2FBBCB063}" presName="sibTrans" presStyleLbl="sibTrans2D1" presStyleIdx="3" presStyleCnt="5"/>
      <dgm:spPr/>
      <dgm:t>
        <a:bodyPr/>
        <a:lstStyle/>
        <a:p>
          <a:endParaRPr lang="en-US"/>
        </a:p>
      </dgm:t>
    </dgm:pt>
    <dgm:pt modelId="{D05B6149-165B-4C33-B579-591DB4E74AD8}" type="pres">
      <dgm:prSet presAssocID="{226A47B4-7816-4BB5-80E5-8BC2FBBCB063}" presName="connectorText" presStyleLbl="sibTrans2D1" presStyleIdx="3" presStyleCnt="5"/>
      <dgm:spPr/>
      <dgm:t>
        <a:bodyPr/>
        <a:lstStyle/>
        <a:p>
          <a:endParaRPr lang="en-US"/>
        </a:p>
      </dgm:t>
    </dgm:pt>
    <dgm:pt modelId="{1B198FB9-335F-4CFC-A127-2F0388910D42}" type="pres">
      <dgm:prSet presAssocID="{CE41A137-9207-4D6E-ADFA-F01A9844C669}" presName="node" presStyleLbl="node1" presStyleIdx="4" presStyleCnt="5">
        <dgm:presLayoutVars>
          <dgm:bulletEnabled val="1"/>
        </dgm:presLayoutVars>
      </dgm:prSet>
      <dgm:spPr/>
      <dgm:t>
        <a:bodyPr/>
        <a:lstStyle/>
        <a:p>
          <a:endParaRPr lang="en-US"/>
        </a:p>
      </dgm:t>
    </dgm:pt>
    <dgm:pt modelId="{F99B610D-77DA-4F2D-A18D-D0C226CD3A01}" type="pres">
      <dgm:prSet presAssocID="{F9669D43-6477-4032-A626-A764A114C657}" presName="sibTrans" presStyleLbl="sibTrans2D1" presStyleIdx="4" presStyleCnt="5"/>
      <dgm:spPr/>
      <dgm:t>
        <a:bodyPr/>
        <a:lstStyle/>
        <a:p>
          <a:endParaRPr lang="en-US"/>
        </a:p>
      </dgm:t>
    </dgm:pt>
    <dgm:pt modelId="{BD76B918-778C-4DE2-B65E-C4284CD4D20C}" type="pres">
      <dgm:prSet presAssocID="{F9669D43-6477-4032-A626-A764A114C657}" presName="connectorText" presStyleLbl="sibTrans2D1" presStyleIdx="4" presStyleCnt="5"/>
      <dgm:spPr/>
      <dgm:t>
        <a:bodyPr/>
        <a:lstStyle/>
        <a:p>
          <a:endParaRPr lang="en-US"/>
        </a:p>
      </dgm:t>
    </dgm:pt>
  </dgm:ptLst>
  <dgm:cxnLst>
    <dgm:cxn modelId="{64BAEEB1-618E-4020-9BE4-9F2944A815CB}" srcId="{512B7BE9-231D-41CE-8B23-3A756FFBF411}" destId="{A243F593-5FF2-458E-9A87-057091153492}" srcOrd="0" destOrd="0" parTransId="{77DFDD7C-6232-4805-AC67-CE4C832052D4}" sibTransId="{1F1E2611-D250-4F71-B09F-B91534361F85}"/>
    <dgm:cxn modelId="{5D2C9EA0-FC92-46AA-84A8-62C45A5D1626}" type="presOf" srcId="{1F1E2611-D250-4F71-B09F-B91534361F85}" destId="{71D871E6-1724-4122-AA0A-D68C1BCF9F5B}" srcOrd="0" destOrd="0" presId="urn:microsoft.com/office/officeart/2005/8/layout/cycle2"/>
    <dgm:cxn modelId="{F00D93C9-8EDA-40AD-A6B4-9584542C03E3}" srcId="{512B7BE9-231D-41CE-8B23-3A756FFBF411}" destId="{8511309F-F65D-42D4-9E39-E301F6D45F85}" srcOrd="1" destOrd="0" parTransId="{C0B81BEE-B9FA-4FC9-91E7-982E4D7CDABF}" sibTransId="{9A750506-24CC-4194-B340-4FF713160314}"/>
    <dgm:cxn modelId="{18EC3A04-E1AE-4236-B8E0-EB3448A8251B}" type="presOf" srcId="{8511309F-F65D-42D4-9E39-E301F6D45F85}" destId="{35597A94-8EC0-48CE-9550-86A88A00B28A}" srcOrd="0" destOrd="0" presId="urn:microsoft.com/office/officeart/2005/8/layout/cycle2"/>
    <dgm:cxn modelId="{EB557A90-66AC-430A-9FA8-756A2BFA23FF}" type="presOf" srcId="{A243F593-5FF2-458E-9A87-057091153492}" destId="{B380CC8C-BB51-4FC8-96B2-018DFDDDEC20}" srcOrd="0" destOrd="0" presId="urn:microsoft.com/office/officeart/2005/8/layout/cycle2"/>
    <dgm:cxn modelId="{21D7DE77-DE1D-4AF9-82AC-269E9328E493}" type="presOf" srcId="{1F1E2611-D250-4F71-B09F-B91534361F85}" destId="{4B5B6A1A-C539-46A4-9F5C-E1F8F32C3526}" srcOrd="1" destOrd="0" presId="urn:microsoft.com/office/officeart/2005/8/layout/cycle2"/>
    <dgm:cxn modelId="{653B7847-6FAC-40B2-A0EC-97715E41D989}" type="presOf" srcId="{226A47B4-7816-4BB5-80E5-8BC2FBBCB063}" destId="{B87FF93E-FD83-44B6-ABB9-3B2422F59BAE}" srcOrd="0" destOrd="0" presId="urn:microsoft.com/office/officeart/2005/8/layout/cycle2"/>
    <dgm:cxn modelId="{8844912C-D063-4E6E-B2B5-92AD96FF235A}" type="presOf" srcId="{E6637278-7760-4369-BEBB-C09BC01295C6}" destId="{661A6A15-AD62-4C3F-8EF8-1763886D7C01}" srcOrd="0" destOrd="0" presId="urn:microsoft.com/office/officeart/2005/8/layout/cycle2"/>
    <dgm:cxn modelId="{437006ED-872C-4E90-8382-D3E2634430A3}" srcId="{512B7BE9-231D-41CE-8B23-3A756FFBF411}" destId="{CE41A137-9207-4D6E-ADFA-F01A9844C669}" srcOrd="4" destOrd="0" parTransId="{A50C7166-CA6E-4D4F-AB8F-7D2746849A4F}" sibTransId="{F9669D43-6477-4032-A626-A764A114C657}"/>
    <dgm:cxn modelId="{F7FC2D40-50D8-404E-95A7-5232000FB435}" type="presOf" srcId="{F9669D43-6477-4032-A626-A764A114C657}" destId="{BD76B918-778C-4DE2-B65E-C4284CD4D20C}" srcOrd="1" destOrd="0" presId="urn:microsoft.com/office/officeart/2005/8/layout/cycle2"/>
    <dgm:cxn modelId="{E1058E27-70E4-4820-BCE6-FF6805A92106}" type="presOf" srcId="{34F7AE45-D7B4-45B4-A55E-8C534CD822F4}" destId="{8153B7EE-88AB-45DF-A466-ED4634387BC0}" srcOrd="0" destOrd="0" presId="urn:microsoft.com/office/officeart/2005/8/layout/cycle2"/>
    <dgm:cxn modelId="{3AB35B31-2949-4707-AA68-B65F29AA3AA4}" type="presOf" srcId="{512B7BE9-231D-41CE-8B23-3A756FFBF411}" destId="{CEF6CFA7-97DC-425C-BFC9-17A6E833AE96}" srcOrd="0" destOrd="0" presId="urn:microsoft.com/office/officeart/2005/8/layout/cycle2"/>
    <dgm:cxn modelId="{D96A4ADC-F5F4-4BA1-8C57-0CDCDDC447EB}" srcId="{512B7BE9-231D-41CE-8B23-3A756FFBF411}" destId="{CAA8D6D8-A499-48F6-9167-8EBE6E0D4ABD}" srcOrd="3" destOrd="0" parTransId="{B5762A0D-B7FD-4E3F-8F56-44B57790F7A4}" sibTransId="{226A47B4-7816-4BB5-80E5-8BC2FBBCB063}"/>
    <dgm:cxn modelId="{691224CC-D09A-4100-A0C5-10C353F303A7}" type="presOf" srcId="{9A750506-24CC-4194-B340-4FF713160314}" destId="{911DC3EF-6F28-4653-8851-17DE2BAEC064}" srcOrd="1" destOrd="0" presId="urn:microsoft.com/office/officeart/2005/8/layout/cycle2"/>
    <dgm:cxn modelId="{EEE087E4-2E5E-42B5-AB20-FD889EE54DD2}" srcId="{512B7BE9-231D-41CE-8B23-3A756FFBF411}" destId="{34F7AE45-D7B4-45B4-A55E-8C534CD822F4}" srcOrd="2" destOrd="0" parTransId="{B1A4A296-D130-4952-9C49-B6D85B13B07B}" sibTransId="{E6637278-7760-4369-BEBB-C09BC01295C6}"/>
    <dgm:cxn modelId="{01541D39-718F-4781-8618-A16D1E61EBA2}" type="presOf" srcId="{F9669D43-6477-4032-A626-A764A114C657}" destId="{F99B610D-77DA-4F2D-A18D-D0C226CD3A01}" srcOrd="0" destOrd="0" presId="urn:microsoft.com/office/officeart/2005/8/layout/cycle2"/>
    <dgm:cxn modelId="{E5F5A7A7-F2D4-48E8-881C-FC8A2EC31B32}" type="presOf" srcId="{9A750506-24CC-4194-B340-4FF713160314}" destId="{058F58A5-9BDE-42F9-A11A-88BF80E6DF8C}" srcOrd="0" destOrd="0" presId="urn:microsoft.com/office/officeart/2005/8/layout/cycle2"/>
    <dgm:cxn modelId="{6C02CD47-86AE-4DA3-9DDC-D5489F194381}" type="presOf" srcId="{CE41A137-9207-4D6E-ADFA-F01A9844C669}" destId="{1B198FB9-335F-4CFC-A127-2F0388910D42}" srcOrd="0" destOrd="0" presId="urn:microsoft.com/office/officeart/2005/8/layout/cycle2"/>
    <dgm:cxn modelId="{60EFE755-FAED-4C92-B503-4E900F668E4E}" type="presOf" srcId="{E6637278-7760-4369-BEBB-C09BC01295C6}" destId="{3FC90322-1323-4E39-9567-484CB5F8C477}" srcOrd="1" destOrd="0" presId="urn:microsoft.com/office/officeart/2005/8/layout/cycle2"/>
    <dgm:cxn modelId="{31154027-E2B8-4988-8DB8-5703C644FEFB}" type="presOf" srcId="{CAA8D6D8-A499-48F6-9167-8EBE6E0D4ABD}" destId="{AE77AFAE-B8E6-46F9-9A3B-08C396E01469}" srcOrd="0" destOrd="0" presId="urn:microsoft.com/office/officeart/2005/8/layout/cycle2"/>
    <dgm:cxn modelId="{29C9CCCB-83BA-47FD-BB1C-DAA3B1F22555}" type="presOf" srcId="{226A47B4-7816-4BB5-80E5-8BC2FBBCB063}" destId="{D05B6149-165B-4C33-B579-591DB4E74AD8}" srcOrd="1" destOrd="0" presId="urn:microsoft.com/office/officeart/2005/8/layout/cycle2"/>
    <dgm:cxn modelId="{90C2E447-70A9-49AC-A2D2-4C5F27523D40}" type="presParOf" srcId="{CEF6CFA7-97DC-425C-BFC9-17A6E833AE96}" destId="{B380CC8C-BB51-4FC8-96B2-018DFDDDEC20}" srcOrd="0" destOrd="0" presId="urn:microsoft.com/office/officeart/2005/8/layout/cycle2"/>
    <dgm:cxn modelId="{F198F5A3-BE27-49D4-B45E-778C847DEC67}" type="presParOf" srcId="{CEF6CFA7-97DC-425C-BFC9-17A6E833AE96}" destId="{71D871E6-1724-4122-AA0A-D68C1BCF9F5B}" srcOrd="1" destOrd="0" presId="urn:microsoft.com/office/officeart/2005/8/layout/cycle2"/>
    <dgm:cxn modelId="{E7A6DDD4-AAE1-47E5-B0FA-E93ACEB483BE}" type="presParOf" srcId="{71D871E6-1724-4122-AA0A-D68C1BCF9F5B}" destId="{4B5B6A1A-C539-46A4-9F5C-E1F8F32C3526}" srcOrd="0" destOrd="0" presId="urn:microsoft.com/office/officeart/2005/8/layout/cycle2"/>
    <dgm:cxn modelId="{51B2E1A1-23F3-4E32-A33A-01004C52F0F7}" type="presParOf" srcId="{CEF6CFA7-97DC-425C-BFC9-17A6E833AE96}" destId="{35597A94-8EC0-48CE-9550-86A88A00B28A}" srcOrd="2" destOrd="0" presId="urn:microsoft.com/office/officeart/2005/8/layout/cycle2"/>
    <dgm:cxn modelId="{D802B78E-2348-45F7-A07B-3083F39C5CD0}" type="presParOf" srcId="{CEF6CFA7-97DC-425C-BFC9-17A6E833AE96}" destId="{058F58A5-9BDE-42F9-A11A-88BF80E6DF8C}" srcOrd="3" destOrd="0" presId="urn:microsoft.com/office/officeart/2005/8/layout/cycle2"/>
    <dgm:cxn modelId="{91EA57BC-A0CB-4257-B66D-B6AC7EE515F8}" type="presParOf" srcId="{058F58A5-9BDE-42F9-A11A-88BF80E6DF8C}" destId="{911DC3EF-6F28-4653-8851-17DE2BAEC064}" srcOrd="0" destOrd="0" presId="urn:microsoft.com/office/officeart/2005/8/layout/cycle2"/>
    <dgm:cxn modelId="{8910315F-98D9-4CE2-AA7C-93367E1792CD}" type="presParOf" srcId="{CEF6CFA7-97DC-425C-BFC9-17A6E833AE96}" destId="{8153B7EE-88AB-45DF-A466-ED4634387BC0}" srcOrd="4" destOrd="0" presId="urn:microsoft.com/office/officeart/2005/8/layout/cycle2"/>
    <dgm:cxn modelId="{1965FE3D-5D2F-4004-8EE7-F7E07E09D9BA}" type="presParOf" srcId="{CEF6CFA7-97DC-425C-BFC9-17A6E833AE96}" destId="{661A6A15-AD62-4C3F-8EF8-1763886D7C01}" srcOrd="5" destOrd="0" presId="urn:microsoft.com/office/officeart/2005/8/layout/cycle2"/>
    <dgm:cxn modelId="{2DA836E2-6F52-4C0C-8ED3-76FC4DAE71DB}" type="presParOf" srcId="{661A6A15-AD62-4C3F-8EF8-1763886D7C01}" destId="{3FC90322-1323-4E39-9567-484CB5F8C477}" srcOrd="0" destOrd="0" presId="urn:microsoft.com/office/officeart/2005/8/layout/cycle2"/>
    <dgm:cxn modelId="{F45A943F-A1D0-4D55-8345-BD4E98649C2B}" type="presParOf" srcId="{CEF6CFA7-97DC-425C-BFC9-17A6E833AE96}" destId="{AE77AFAE-B8E6-46F9-9A3B-08C396E01469}" srcOrd="6" destOrd="0" presId="urn:microsoft.com/office/officeart/2005/8/layout/cycle2"/>
    <dgm:cxn modelId="{D34440BF-229B-477D-A014-9CA565B11573}" type="presParOf" srcId="{CEF6CFA7-97DC-425C-BFC9-17A6E833AE96}" destId="{B87FF93E-FD83-44B6-ABB9-3B2422F59BAE}" srcOrd="7" destOrd="0" presId="urn:microsoft.com/office/officeart/2005/8/layout/cycle2"/>
    <dgm:cxn modelId="{D134728D-A4B3-439A-BFF9-8D2F53859F25}" type="presParOf" srcId="{B87FF93E-FD83-44B6-ABB9-3B2422F59BAE}" destId="{D05B6149-165B-4C33-B579-591DB4E74AD8}" srcOrd="0" destOrd="0" presId="urn:microsoft.com/office/officeart/2005/8/layout/cycle2"/>
    <dgm:cxn modelId="{2EF08D82-FE95-4955-983D-7F80BA24E8B5}" type="presParOf" srcId="{CEF6CFA7-97DC-425C-BFC9-17A6E833AE96}" destId="{1B198FB9-335F-4CFC-A127-2F0388910D42}" srcOrd="8" destOrd="0" presId="urn:microsoft.com/office/officeart/2005/8/layout/cycle2"/>
    <dgm:cxn modelId="{CFFD811D-1822-40A6-B73D-E0E1A06DF6B3}" type="presParOf" srcId="{CEF6CFA7-97DC-425C-BFC9-17A6E833AE96}" destId="{F99B610D-77DA-4F2D-A18D-D0C226CD3A01}" srcOrd="9" destOrd="0" presId="urn:microsoft.com/office/officeart/2005/8/layout/cycle2"/>
    <dgm:cxn modelId="{B7E87DA0-3912-469B-BA8C-1F4BA618F0DF}" type="presParOf" srcId="{F99B610D-77DA-4F2D-A18D-D0C226CD3A01}" destId="{BD76B918-778C-4DE2-B65E-C4284CD4D20C}" srcOrd="0" destOrd="0" presId="urn:microsoft.com/office/officeart/2005/8/layout/cycle2"/>
  </dgm:cxnLst>
  <dgm:bg>
    <a:noFill/>
  </dgm:bg>
  <dgm:whole>
    <a:ln>
      <a:noFill/>
    </a:ln>
  </dgm:whole>
  <dgm:extLst>
    <a:ext uri="http://schemas.microsoft.com/office/drawing/2008/diagram">
      <dsp:dataModelExt xmlns:dsp="http://schemas.microsoft.com/office/drawing/2008/diagram" xmlns=""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2B7BE9-231D-41CE-8B23-3A756FFBF4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A243F593-5FF2-458E-9A87-057091153492}">
      <dgm:prSet phldrT="[Text]" custT="1">
        <dgm:style>
          <a:lnRef idx="1">
            <a:schemeClr val="accent4"/>
          </a:lnRef>
          <a:fillRef idx="2">
            <a:schemeClr val="accent4"/>
          </a:fillRef>
          <a:effectRef idx="1">
            <a:schemeClr val="accent4"/>
          </a:effectRef>
          <a:fontRef idx="minor">
            <a:schemeClr val="dk1"/>
          </a:fontRef>
        </dgm:style>
      </dgm:prSet>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1</a:t>
          </a:r>
        </a:p>
      </dgm:t>
    </dgm:pt>
    <dgm:pt modelId="{77DFDD7C-6232-4805-AC67-CE4C832052D4}" type="parTrans" cxnId="{64BAEEB1-618E-4020-9BE4-9F2944A815CB}">
      <dgm:prSet/>
      <dgm:spPr/>
      <dgm:t>
        <a:bodyPr/>
        <a:lstStyle/>
        <a:p>
          <a:endParaRPr lang="en-AU" sz="2800">
            <a:latin typeface="Cabin" panose="020B0803050202020004" pitchFamily="34" charset="0"/>
          </a:endParaRPr>
        </a:p>
      </dgm:t>
    </dgm:pt>
    <dgm:pt modelId="{1F1E2611-D250-4F71-B09F-B91534361F85}" type="sibTrans" cxnId="{64BAEEB1-618E-4020-9BE4-9F2944A815C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8511309F-F65D-42D4-9E39-E301F6D45F85}">
      <dgm:prSet phldrT="[Text]" custT="1">
        <dgm:style>
          <a:lnRef idx="2">
            <a:schemeClr val="accent2"/>
          </a:lnRef>
          <a:fillRef idx="1">
            <a:schemeClr val="lt1"/>
          </a:fillRef>
          <a:effectRef idx="0">
            <a:schemeClr val="accent2"/>
          </a:effectRef>
          <a:fontRef idx="minor">
            <a:schemeClr val="dk1"/>
          </a:fontRef>
        </dgm:style>
      </dgm:prSet>
      <dgm:spPr>
        <a:solidFill>
          <a:schemeClr val="bg1"/>
        </a:solidFill>
        <a:ln>
          <a:solidFill>
            <a:srgbClr val="828282"/>
          </a:solidFill>
        </a:ln>
      </dgm:spPr>
      <dgm:t>
        <a:bodyPr/>
        <a:lstStyle/>
        <a:p>
          <a:r>
            <a:rPr lang="en-AU" sz="1100" dirty="0">
              <a:latin typeface="Cabin" panose="020B0803050202020004" pitchFamily="34" charset="0"/>
            </a:rPr>
            <a:t>2</a:t>
          </a:r>
        </a:p>
      </dgm:t>
    </dgm:pt>
    <dgm:pt modelId="{C0B81BEE-B9FA-4FC9-91E7-982E4D7CDABF}" type="parTrans" cxnId="{F00D93C9-8EDA-40AD-A6B4-9584542C03E3}">
      <dgm:prSet/>
      <dgm:spPr/>
      <dgm:t>
        <a:bodyPr/>
        <a:lstStyle/>
        <a:p>
          <a:endParaRPr lang="en-AU" sz="2800">
            <a:latin typeface="Cabin" panose="020B0803050202020004" pitchFamily="34" charset="0"/>
          </a:endParaRPr>
        </a:p>
      </dgm:t>
    </dgm:pt>
    <dgm:pt modelId="{9A750506-24CC-4194-B340-4FF713160314}" type="sibTrans" cxnId="{F00D93C9-8EDA-40AD-A6B4-9584542C03E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34F7AE45-D7B4-45B4-A55E-8C534CD822F4}">
      <dgm:prSet phldrT="[Text]" custT="1"/>
      <dgm:spPr>
        <a:solidFill>
          <a:srgbClr val="828282"/>
        </a:solidFill>
      </dgm:spPr>
      <dgm:t>
        <a:bodyPr/>
        <a:lstStyle/>
        <a:p>
          <a:r>
            <a:rPr lang="en-AU" sz="1100" dirty="0">
              <a:latin typeface="Cabin" panose="020B0803050202020004" pitchFamily="34" charset="0"/>
            </a:rPr>
            <a:t>3</a:t>
          </a:r>
        </a:p>
      </dgm:t>
    </dgm:pt>
    <dgm:pt modelId="{B1A4A296-D130-4952-9C49-B6D85B13B07B}" type="parTrans" cxnId="{EEE087E4-2E5E-42B5-AB20-FD889EE54DD2}">
      <dgm:prSet/>
      <dgm:spPr/>
      <dgm:t>
        <a:bodyPr/>
        <a:lstStyle/>
        <a:p>
          <a:endParaRPr lang="en-AU" sz="2800">
            <a:latin typeface="Cabin" panose="020B0803050202020004" pitchFamily="34" charset="0"/>
          </a:endParaRPr>
        </a:p>
      </dgm:t>
    </dgm:pt>
    <dgm:pt modelId="{E6637278-7760-4369-BEBB-C09BC01295C6}" type="sibTrans" cxnId="{EEE087E4-2E5E-42B5-AB20-FD889EE54DD2}">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AA8D6D8-A499-48F6-9167-8EBE6E0D4ABD}">
      <dgm:prSet phldrT="[Text]" custT="1"/>
      <dgm:spPr>
        <a:solidFill>
          <a:srgbClr val="828282"/>
        </a:solidFill>
      </dgm:spPr>
      <dgm:t>
        <a:bodyPr/>
        <a:lstStyle/>
        <a:p>
          <a:r>
            <a:rPr lang="en-AU" sz="1100" dirty="0">
              <a:latin typeface="Cabin" panose="020B0803050202020004" pitchFamily="34" charset="0"/>
            </a:rPr>
            <a:t>4</a:t>
          </a:r>
        </a:p>
      </dgm:t>
    </dgm:pt>
    <dgm:pt modelId="{B5762A0D-B7FD-4E3F-8F56-44B57790F7A4}" type="parTrans" cxnId="{D96A4ADC-F5F4-4BA1-8C57-0CDCDDC447EB}">
      <dgm:prSet/>
      <dgm:spPr/>
      <dgm:t>
        <a:bodyPr/>
        <a:lstStyle/>
        <a:p>
          <a:endParaRPr lang="en-AU" sz="2800">
            <a:latin typeface="Cabin" panose="020B0803050202020004" pitchFamily="34" charset="0"/>
          </a:endParaRPr>
        </a:p>
      </dgm:t>
    </dgm:pt>
    <dgm:pt modelId="{226A47B4-7816-4BB5-80E5-8BC2FBBCB063}" type="sibTrans" cxnId="{D96A4ADC-F5F4-4BA1-8C57-0CDCDDC447E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41A137-9207-4D6E-ADFA-F01A9844C669}">
      <dgm:prSet phldrT="[Text]" custT="1"/>
      <dgm:spPr>
        <a:solidFill>
          <a:srgbClr val="828282"/>
        </a:solidFill>
      </dgm:spPr>
      <dgm:t>
        <a:bodyPr/>
        <a:lstStyle/>
        <a:p>
          <a:r>
            <a:rPr lang="en-AU" sz="1100" dirty="0">
              <a:latin typeface="Cabin" panose="020B0803050202020004" pitchFamily="34" charset="0"/>
            </a:rPr>
            <a:t>5</a:t>
          </a:r>
        </a:p>
      </dgm:t>
    </dgm:pt>
    <dgm:pt modelId="{A50C7166-CA6E-4D4F-AB8F-7D2746849A4F}" type="parTrans" cxnId="{437006ED-872C-4E90-8382-D3E2634430A3}">
      <dgm:prSet/>
      <dgm:spPr/>
      <dgm:t>
        <a:bodyPr/>
        <a:lstStyle/>
        <a:p>
          <a:endParaRPr lang="en-AU" sz="2800">
            <a:latin typeface="Cabin" panose="020B0803050202020004" pitchFamily="34" charset="0"/>
          </a:endParaRPr>
        </a:p>
      </dgm:t>
    </dgm:pt>
    <dgm:pt modelId="{F9669D43-6477-4032-A626-A764A114C657}" type="sibTrans" cxnId="{437006ED-872C-4E90-8382-D3E2634430A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F6CFA7-97DC-425C-BFC9-17A6E833AE96}" type="pres">
      <dgm:prSet presAssocID="{512B7BE9-231D-41CE-8B23-3A756FFBF411}" presName="cycle" presStyleCnt="0">
        <dgm:presLayoutVars>
          <dgm:dir/>
          <dgm:resizeHandles val="exact"/>
        </dgm:presLayoutVars>
      </dgm:prSet>
      <dgm:spPr/>
      <dgm:t>
        <a:bodyPr/>
        <a:lstStyle/>
        <a:p>
          <a:endParaRPr lang="en-US"/>
        </a:p>
      </dgm:t>
    </dgm:pt>
    <dgm:pt modelId="{B380CC8C-BB51-4FC8-96B2-018DFDDDEC20}" type="pres">
      <dgm:prSet presAssocID="{A243F593-5FF2-458E-9A87-057091153492}" presName="node" presStyleLbl="node1" presStyleIdx="0" presStyleCnt="5" custRadScaleRad="100071" custRadScaleInc="5994">
        <dgm:presLayoutVars>
          <dgm:bulletEnabled val="1"/>
        </dgm:presLayoutVars>
      </dgm:prSet>
      <dgm:spPr/>
      <dgm:t>
        <a:bodyPr/>
        <a:lstStyle/>
        <a:p>
          <a:endParaRPr lang="en-US"/>
        </a:p>
      </dgm:t>
    </dgm:pt>
    <dgm:pt modelId="{71D871E6-1724-4122-AA0A-D68C1BCF9F5B}" type="pres">
      <dgm:prSet presAssocID="{1F1E2611-D250-4F71-B09F-B91534361F85}" presName="sibTrans" presStyleLbl="sibTrans2D1" presStyleIdx="0" presStyleCnt="5"/>
      <dgm:spPr/>
      <dgm:t>
        <a:bodyPr/>
        <a:lstStyle/>
        <a:p>
          <a:endParaRPr lang="en-US"/>
        </a:p>
      </dgm:t>
    </dgm:pt>
    <dgm:pt modelId="{4B5B6A1A-C539-46A4-9F5C-E1F8F32C3526}" type="pres">
      <dgm:prSet presAssocID="{1F1E2611-D250-4F71-B09F-B91534361F85}" presName="connectorText" presStyleLbl="sibTrans2D1" presStyleIdx="0" presStyleCnt="5"/>
      <dgm:spPr/>
      <dgm:t>
        <a:bodyPr/>
        <a:lstStyle/>
        <a:p>
          <a:endParaRPr lang="en-US"/>
        </a:p>
      </dgm:t>
    </dgm:pt>
    <dgm:pt modelId="{35597A94-8EC0-48CE-9550-86A88A00B28A}" type="pres">
      <dgm:prSet presAssocID="{8511309F-F65D-42D4-9E39-E301F6D45F85}" presName="node" presStyleLbl="node1" presStyleIdx="1" presStyleCnt="5">
        <dgm:presLayoutVars>
          <dgm:bulletEnabled val="1"/>
        </dgm:presLayoutVars>
      </dgm:prSet>
      <dgm:spPr/>
      <dgm:t>
        <a:bodyPr/>
        <a:lstStyle/>
        <a:p>
          <a:endParaRPr lang="en-US"/>
        </a:p>
      </dgm:t>
    </dgm:pt>
    <dgm:pt modelId="{058F58A5-9BDE-42F9-A11A-88BF80E6DF8C}" type="pres">
      <dgm:prSet presAssocID="{9A750506-24CC-4194-B340-4FF713160314}" presName="sibTrans" presStyleLbl="sibTrans2D1" presStyleIdx="1" presStyleCnt="5"/>
      <dgm:spPr/>
      <dgm:t>
        <a:bodyPr/>
        <a:lstStyle/>
        <a:p>
          <a:endParaRPr lang="en-US"/>
        </a:p>
      </dgm:t>
    </dgm:pt>
    <dgm:pt modelId="{911DC3EF-6F28-4653-8851-17DE2BAEC064}" type="pres">
      <dgm:prSet presAssocID="{9A750506-24CC-4194-B340-4FF713160314}" presName="connectorText" presStyleLbl="sibTrans2D1" presStyleIdx="1" presStyleCnt="5"/>
      <dgm:spPr/>
      <dgm:t>
        <a:bodyPr/>
        <a:lstStyle/>
        <a:p>
          <a:endParaRPr lang="en-US"/>
        </a:p>
      </dgm:t>
    </dgm:pt>
    <dgm:pt modelId="{8153B7EE-88AB-45DF-A466-ED4634387BC0}" type="pres">
      <dgm:prSet presAssocID="{34F7AE45-D7B4-45B4-A55E-8C534CD822F4}" presName="node" presStyleLbl="node1" presStyleIdx="2" presStyleCnt="5">
        <dgm:presLayoutVars>
          <dgm:bulletEnabled val="1"/>
        </dgm:presLayoutVars>
      </dgm:prSet>
      <dgm:spPr/>
      <dgm:t>
        <a:bodyPr/>
        <a:lstStyle/>
        <a:p>
          <a:endParaRPr lang="en-US"/>
        </a:p>
      </dgm:t>
    </dgm:pt>
    <dgm:pt modelId="{661A6A15-AD62-4C3F-8EF8-1763886D7C01}" type="pres">
      <dgm:prSet presAssocID="{E6637278-7760-4369-BEBB-C09BC01295C6}" presName="sibTrans" presStyleLbl="sibTrans2D1" presStyleIdx="2" presStyleCnt="5"/>
      <dgm:spPr/>
      <dgm:t>
        <a:bodyPr/>
        <a:lstStyle/>
        <a:p>
          <a:endParaRPr lang="en-US"/>
        </a:p>
      </dgm:t>
    </dgm:pt>
    <dgm:pt modelId="{3FC90322-1323-4E39-9567-484CB5F8C477}" type="pres">
      <dgm:prSet presAssocID="{E6637278-7760-4369-BEBB-C09BC01295C6}" presName="connectorText" presStyleLbl="sibTrans2D1" presStyleIdx="2" presStyleCnt="5"/>
      <dgm:spPr/>
      <dgm:t>
        <a:bodyPr/>
        <a:lstStyle/>
        <a:p>
          <a:endParaRPr lang="en-US"/>
        </a:p>
      </dgm:t>
    </dgm:pt>
    <dgm:pt modelId="{AE77AFAE-B8E6-46F9-9A3B-08C396E01469}" type="pres">
      <dgm:prSet presAssocID="{CAA8D6D8-A499-48F6-9167-8EBE6E0D4ABD}" presName="node" presStyleLbl="node1" presStyleIdx="3" presStyleCnt="5">
        <dgm:presLayoutVars>
          <dgm:bulletEnabled val="1"/>
        </dgm:presLayoutVars>
      </dgm:prSet>
      <dgm:spPr/>
      <dgm:t>
        <a:bodyPr/>
        <a:lstStyle/>
        <a:p>
          <a:endParaRPr lang="en-US"/>
        </a:p>
      </dgm:t>
    </dgm:pt>
    <dgm:pt modelId="{B87FF93E-FD83-44B6-ABB9-3B2422F59BAE}" type="pres">
      <dgm:prSet presAssocID="{226A47B4-7816-4BB5-80E5-8BC2FBBCB063}" presName="sibTrans" presStyleLbl="sibTrans2D1" presStyleIdx="3" presStyleCnt="5"/>
      <dgm:spPr/>
      <dgm:t>
        <a:bodyPr/>
        <a:lstStyle/>
        <a:p>
          <a:endParaRPr lang="en-US"/>
        </a:p>
      </dgm:t>
    </dgm:pt>
    <dgm:pt modelId="{D05B6149-165B-4C33-B579-591DB4E74AD8}" type="pres">
      <dgm:prSet presAssocID="{226A47B4-7816-4BB5-80E5-8BC2FBBCB063}" presName="connectorText" presStyleLbl="sibTrans2D1" presStyleIdx="3" presStyleCnt="5"/>
      <dgm:spPr/>
      <dgm:t>
        <a:bodyPr/>
        <a:lstStyle/>
        <a:p>
          <a:endParaRPr lang="en-US"/>
        </a:p>
      </dgm:t>
    </dgm:pt>
    <dgm:pt modelId="{1B198FB9-335F-4CFC-A127-2F0388910D42}" type="pres">
      <dgm:prSet presAssocID="{CE41A137-9207-4D6E-ADFA-F01A9844C669}" presName="node" presStyleLbl="node1" presStyleIdx="4" presStyleCnt="5">
        <dgm:presLayoutVars>
          <dgm:bulletEnabled val="1"/>
        </dgm:presLayoutVars>
      </dgm:prSet>
      <dgm:spPr/>
      <dgm:t>
        <a:bodyPr/>
        <a:lstStyle/>
        <a:p>
          <a:endParaRPr lang="en-US"/>
        </a:p>
      </dgm:t>
    </dgm:pt>
    <dgm:pt modelId="{F99B610D-77DA-4F2D-A18D-D0C226CD3A01}" type="pres">
      <dgm:prSet presAssocID="{F9669D43-6477-4032-A626-A764A114C657}" presName="sibTrans" presStyleLbl="sibTrans2D1" presStyleIdx="4" presStyleCnt="5"/>
      <dgm:spPr/>
      <dgm:t>
        <a:bodyPr/>
        <a:lstStyle/>
        <a:p>
          <a:endParaRPr lang="en-US"/>
        </a:p>
      </dgm:t>
    </dgm:pt>
    <dgm:pt modelId="{BD76B918-778C-4DE2-B65E-C4284CD4D20C}" type="pres">
      <dgm:prSet presAssocID="{F9669D43-6477-4032-A626-A764A114C657}" presName="connectorText" presStyleLbl="sibTrans2D1" presStyleIdx="4" presStyleCnt="5"/>
      <dgm:spPr/>
      <dgm:t>
        <a:bodyPr/>
        <a:lstStyle/>
        <a:p>
          <a:endParaRPr lang="en-US"/>
        </a:p>
      </dgm:t>
    </dgm:pt>
  </dgm:ptLst>
  <dgm:cxnLst>
    <dgm:cxn modelId="{654579EE-2879-4F95-A17C-DF07382ACF92}" type="presOf" srcId="{512B7BE9-231D-41CE-8B23-3A756FFBF411}" destId="{CEF6CFA7-97DC-425C-BFC9-17A6E833AE96}" srcOrd="0" destOrd="0" presId="urn:microsoft.com/office/officeart/2005/8/layout/cycle2"/>
    <dgm:cxn modelId="{AE6E62A2-A633-43F4-8CB3-2F02F47ADB91}" type="presOf" srcId="{9A750506-24CC-4194-B340-4FF713160314}" destId="{911DC3EF-6F28-4653-8851-17DE2BAEC064}" srcOrd="1" destOrd="0" presId="urn:microsoft.com/office/officeart/2005/8/layout/cycle2"/>
    <dgm:cxn modelId="{64BAEEB1-618E-4020-9BE4-9F2944A815CB}" srcId="{512B7BE9-231D-41CE-8B23-3A756FFBF411}" destId="{A243F593-5FF2-458E-9A87-057091153492}" srcOrd="0" destOrd="0" parTransId="{77DFDD7C-6232-4805-AC67-CE4C832052D4}" sibTransId="{1F1E2611-D250-4F71-B09F-B91534361F85}"/>
    <dgm:cxn modelId="{F00D93C9-8EDA-40AD-A6B4-9584542C03E3}" srcId="{512B7BE9-231D-41CE-8B23-3A756FFBF411}" destId="{8511309F-F65D-42D4-9E39-E301F6D45F85}" srcOrd="1" destOrd="0" parTransId="{C0B81BEE-B9FA-4FC9-91E7-982E4D7CDABF}" sibTransId="{9A750506-24CC-4194-B340-4FF713160314}"/>
    <dgm:cxn modelId="{A06C31B3-9C9A-4F35-B2C8-F46ECFC93A41}" type="presOf" srcId="{CAA8D6D8-A499-48F6-9167-8EBE6E0D4ABD}" destId="{AE77AFAE-B8E6-46F9-9A3B-08C396E01469}" srcOrd="0" destOrd="0" presId="urn:microsoft.com/office/officeart/2005/8/layout/cycle2"/>
    <dgm:cxn modelId="{3D2E9A46-976C-4D20-A55D-2D3DC0AE4A6E}" type="presOf" srcId="{1F1E2611-D250-4F71-B09F-B91534361F85}" destId="{71D871E6-1724-4122-AA0A-D68C1BCF9F5B}" srcOrd="0" destOrd="0" presId="urn:microsoft.com/office/officeart/2005/8/layout/cycle2"/>
    <dgm:cxn modelId="{5EFB9534-3F95-43CF-A2EF-51E89F53A3FB}" type="presOf" srcId="{226A47B4-7816-4BB5-80E5-8BC2FBBCB063}" destId="{B87FF93E-FD83-44B6-ABB9-3B2422F59BAE}" srcOrd="0" destOrd="0" presId="urn:microsoft.com/office/officeart/2005/8/layout/cycle2"/>
    <dgm:cxn modelId="{66AC1460-D759-434B-B4DB-5D5888DCDE91}" type="presOf" srcId="{E6637278-7760-4369-BEBB-C09BC01295C6}" destId="{3FC90322-1323-4E39-9567-484CB5F8C477}" srcOrd="1" destOrd="0" presId="urn:microsoft.com/office/officeart/2005/8/layout/cycle2"/>
    <dgm:cxn modelId="{209BEB98-1E9B-49B2-B61E-F519558D76CA}" type="presOf" srcId="{226A47B4-7816-4BB5-80E5-8BC2FBBCB063}" destId="{D05B6149-165B-4C33-B579-591DB4E74AD8}" srcOrd="1" destOrd="0" presId="urn:microsoft.com/office/officeart/2005/8/layout/cycle2"/>
    <dgm:cxn modelId="{25E8BECA-A1A8-49C2-BCF9-1A4C6BFBFC98}" type="presOf" srcId="{F9669D43-6477-4032-A626-A764A114C657}" destId="{F99B610D-77DA-4F2D-A18D-D0C226CD3A01}" srcOrd="0" destOrd="0" presId="urn:microsoft.com/office/officeart/2005/8/layout/cycle2"/>
    <dgm:cxn modelId="{437006ED-872C-4E90-8382-D3E2634430A3}" srcId="{512B7BE9-231D-41CE-8B23-3A756FFBF411}" destId="{CE41A137-9207-4D6E-ADFA-F01A9844C669}" srcOrd="4" destOrd="0" parTransId="{A50C7166-CA6E-4D4F-AB8F-7D2746849A4F}" sibTransId="{F9669D43-6477-4032-A626-A764A114C657}"/>
    <dgm:cxn modelId="{D96A4ADC-F5F4-4BA1-8C57-0CDCDDC447EB}" srcId="{512B7BE9-231D-41CE-8B23-3A756FFBF411}" destId="{CAA8D6D8-A499-48F6-9167-8EBE6E0D4ABD}" srcOrd="3" destOrd="0" parTransId="{B5762A0D-B7FD-4E3F-8F56-44B57790F7A4}" sibTransId="{226A47B4-7816-4BB5-80E5-8BC2FBBCB063}"/>
    <dgm:cxn modelId="{F7E5CAB6-7D3F-46B8-8426-7BDDDD5B5438}" type="presOf" srcId="{9A750506-24CC-4194-B340-4FF713160314}" destId="{058F58A5-9BDE-42F9-A11A-88BF80E6DF8C}" srcOrd="0" destOrd="0" presId="urn:microsoft.com/office/officeart/2005/8/layout/cycle2"/>
    <dgm:cxn modelId="{738BBE8E-CB13-4E4E-AAB9-424563B2D42D}" type="presOf" srcId="{CE41A137-9207-4D6E-ADFA-F01A9844C669}" destId="{1B198FB9-335F-4CFC-A127-2F0388910D42}" srcOrd="0" destOrd="0" presId="urn:microsoft.com/office/officeart/2005/8/layout/cycle2"/>
    <dgm:cxn modelId="{EEE087E4-2E5E-42B5-AB20-FD889EE54DD2}" srcId="{512B7BE9-231D-41CE-8B23-3A756FFBF411}" destId="{34F7AE45-D7B4-45B4-A55E-8C534CD822F4}" srcOrd="2" destOrd="0" parTransId="{B1A4A296-D130-4952-9C49-B6D85B13B07B}" sibTransId="{E6637278-7760-4369-BEBB-C09BC01295C6}"/>
    <dgm:cxn modelId="{C61DEEC0-CFE5-40FF-AD11-996E9F8505DC}" type="presOf" srcId="{F9669D43-6477-4032-A626-A764A114C657}" destId="{BD76B918-778C-4DE2-B65E-C4284CD4D20C}" srcOrd="1" destOrd="0" presId="urn:microsoft.com/office/officeart/2005/8/layout/cycle2"/>
    <dgm:cxn modelId="{09A702B6-E931-47F7-B791-660A9E8BE6AE}" type="presOf" srcId="{A243F593-5FF2-458E-9A87-057091153492}" destId="{B380CC8C-BB51-4FC8-96B2-018DFDDDEC20}" srcOrd="0" destOrd="0" presId="urn:microsoft.com/office/officeart/2005/8/layout/cycle2"/>
    <dgm:cxn modelId="{72CACB59-98FA-49C4-BA6F-C3396F8C4413}" type="presOf" srcId="{8511309F-F65D-42D4-9E39-E301F6D45F85}" destId="{35597A94-8EC0-48CE-9550-86A88A00B28A}" srcOrd="0" destOrd="0" presId="urn:microsoft.com/office/officeart/2005/8/layout/cycle2"/>
    <dgm:cxn modelId="{6E137436-9A61-4643-8607-4D68A638FE30}" type="presOf" srcId="{1F1E2611-D250-4F71-B09F-B91534361F85}" destId="{4B5B6A1A-C539-46A4-9F5C-E1F8F32C3526}" srcOrd="1" destOrd="0" presId="urn:microsoft.com/office/officeart/2005/8/layout/cycle2"/>
    <dgm:cxn modelId="{EE9972F7-A015-484E-91DD-5C7BFC0FFDFD}" type="presOf" srcId="{34F7AE45-D7B4-45B4-A55E-8C534CD822F4}" destId="{8153B7EE-88AB-45DF-A466-ED4634387BC0}" srcOrd="0" destOrd="0" presId="urn:microsoft.com/office/officeart/2005/8/layout/cycle2"/>
    <dgm:cxn modelId="{EE1EFA4E-A6DF-470C-8F3D-A5914D279F69}" type="presOf" srcId="{E6637278-7760-4369-BEBB-C09BC01295C6}" destId="{661A6A15-AD62-4C3F-8EF8-1763886D7C01}" srcOrd="0" destOrd="0" presId="urn:microsoft.com/office/officeart/2005/8/layout/cycle2"/>
    <dgm:cxn modelId="{07D88D80-4C25-4A5B-9444-55F148C480C0}" type="presParOf" srcId="{CEF6CFA7-97DC-425C-BFC9-17A6E833AE96}" destId="{B380CC8C-BB51-4FC8-96B2-018DFDDDEC20}" srcOrd="0" destOrd="0" presId="urn:microsoft.com/office/officeart/2005/8/layout/cycle2"/>
    <dgm:cxn modelId="{F3104423-272E-4A15-B84D-9FAF42194242}" type="presParOf" srcId="{CEF6CFA7-97DC-425C-BFC9-17A6E833AE96}" destId="{71D871E6-1724-4122-AA0A-D68C1BCF9F5B}" srcOrd="1" destOrd="0" presId="urn:microsoft.com/office/officeart/2005/8/layout/cycle2"/>
    <dgm:cxn modelId="{41B53FAA-5CCC-432E-977B-E4F634EB5321}" type="presParOf" srcId="{71D871E6-1724-4122-AA0A-D68C1BCF9F5B}" destId="{4B5B6A1A-C539-46A4-9F5C-E1F8F32C3526}" srcOrd="0" destOrd="0" presId="urn:microsoft.com/office/officeart/2005/8/layout/cycle2"/>
    <dgm:cxn modelId="{5FF76C53-A3D6-40FD-B436-C6BD5EC066E6}" type="presParOf" srcId="{CEF6CFA7-97DC-425C-BFC9-17A6E833AE96}" destId="{35597A94-8EC0-48CE-9550-86A88A00B28A}" srcOrd="2" destOrd="0" presId="urn:microsoft.com/office/officeart/2005/8/layout/cycle2"/>
    <dgm:cxn modelId="{929EBB90-19DA-4783-BDCA-323190ABD07B}" type="presParOf" srcId="{CEF6CFA7-97DC-425C-BFC9-17A6E833AE96}" destId="{058F58A5-9BDE-42F9-A11A-88BF80E6DF8C}" srcOrd="3" destOrd="0" presId="urn:microsoft.com/office/officeart/2005/8/layout/cycle2"/>
    <dgm:cxn modelId="{6FE81D77-D2EE-4648-87C1-938E4A1FD930}" type="presParOf" srcId="{058F58A5-9BDE-42F9-A11A-88BF80E6DF8C}" destId="{911DC3EF-6F28-4653-8851-17DE2BAEC064}" srcOrd="0" destOrd="0" presId="urn:microsoft.com/office/officeart/2005/8/layout/cycle2"/>
    <dgm:cxn modelId="{32404F5F-A077-4746-92B0-82C1FFD69C2D}" type="presParOf" srcId="{CEF6CFA7-97DC-425C-BFC9-17A6E833AE96}" destId="{8153B7EE-88AB-45DF-A466-ED4634387BC0}" srcOrd="4" destOrd="0" presId="urn:microsoft.com/office/officeart/2005/8/layout/cycle2"/>
    <dgm:cxn modelId="{649DDDED-D495-40E5-919E-CE94C4982A03}" type="presParOf" srcId="{CEF6CFA7-97DC-425C-BFC9-17A6E833AE96}" destId="{661A6A15-AD62-4C3F-8EF8-1763886D7C01}" srcOrd="5" destOrd="0" presId="urn:microsoft.com/office/officeart/2005/8/layout/cycle2"/>
    <dgm:cxn modelId="{252118E5-E246-4E8F-A1A1-C48FE251ECCF}" type="presParOf" srcId="{661A6A15-AD62-4C3F-8EF8-1763886D7C01}" destId="{3FC90322-1323-4E39-9567-484CB5F8C477}" srcOrd="0" destOrd="0" presId="urn:microsoft.com/office/officeart/2005/8/layout/cycle2"/>
    <dgm:cxn modelId="{783E90F6-F817-4BE1-925D-F42DFFCAAE10}" type="presParOf" srcId="{CEF6CFA7-97DC-425C-BFC9-17A6E833AE96}" destId="{AE77AFAE-B8E6-46F9-9A3B-08C396E01469}" srcOrd="6" destOrd="0" presId="urn:microsoft.com/office/officeart/2005/8/layout/cycle2"/>
    <dgm:cxn modelId="{27FA749E-807B-4026-AF5C-D2A93ECDAB62}" type="presParOf" srcId="{CEF6CFA7-97DC-425C-BFC9-17A6E833AE96}" destId="{B87FF93E-FD83-44B6-ABB9-3B2422F59BAE}" srcOrd="7" destOrd="0" presId="urn:microsoft.com/office/officeart/2005/8/layout/cycle2"/>
    <dgm:cxn modelId="{0980A1A4-E046-4045-B752-3875FA0E60A9}" type="presParOf" srcId="{B87FF93E-FD83-44B6-ABB9-3B2422F59BAE}" destId="{D05B6149-165B-4C33-B579-591DB4E74AD8}" srcOrd="0" destOrd="0" presId="urn:microsoft.com/office/officeart/2005/8/layout/cycle2"/>
    <dgm:cxn modelId="{F75E2F81-0E36-4EBA-AE70-53B4E07BDA6D}" type="presParOf" srcId="{CEF6CFA7-97DC-425C-BFC9-17A6E833AE96}" destId="{1B198FB9-335F-4CFC-A127-2F0388910D42}" srcOrd="8" destOrd="0" presId="urn:microsoft.com/office/officeart/2005/8/layout/cycle2"/>
    <dgm:cxn modelId="{BA8E1256-8874-45B1-9671-B484CDB05D67}" type="presParOf" srcId="{CEF6CFA7-97DC-425C-BFC9-17A6E833AE96}" destId="{F99B610D-77DA-4F2D-A18D-D0C226CD3A01}" srcOrd="9" destOrd="0" presId="urn:microsoft.com/office/officeart/2005/8/layout/cycle2"/>
    <dgm:cxn modelId="{169CDF45-A21E-4841-BD1A-18BCE52D9E1C}" type="presParOf" srcId="{F99B610D-77DA-4F2D-A18D-D0C226CD3A01}" destId="{BD76B918-778C-4DE2-B65E-C4284CD4D20C}" srcOrd="0" destOrd="0" presId="urn:microsoft.com/office/officeart/2005/8/layout/cycle2"/>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2B7BE9-231D-41CE-8B23-3A756FFBF4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A243F593-5FF2-458E-9A87-057091153492}">
      <dgm:prSet phldrT="[Text]" custT="1">
        <dgm:style>
          <a:lnRef idx="1">
            <a:schemeClr val="accent4"/>
          </a:lnRef>
          <a:fillRef idx="2">
            <a:schemeClr val="accent4"/>
          </a:fillRef>
          <a:effectRef idx="1">
            <a:schemeClr val="accent4"/>
          </a:effectRef>
          <a:fontRef idx="minor">
            <a:schemeClr val="dk1"/>
          </a:fontRef>
        </dgm:style>
      </dgm:prSet>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1</a:t>
          </a:r>
        </a:p>
      </dgm:t>
    </dgm:pt>
    <dgm:pt modelId="{77DFDD7C-6232-4805-AC67-CE4C832052D4}" type="parTrans" cxnId="{64BAEEB1-618E-4020-9BE4-9F2944A815CB}">
      <dgm:prSet/>
      <dgm:spPr/>
      <dgm:t>
        <a:bodyPr/>
        <a:lstStyle/>
        <a:p>
          <a:endParaRPr lang="en-AU" sz="2800">
            <a:latin typeface="Cabin" panose="020B0803050202020004" pitchFamily="34" charset="0"/>
          </a:endParaRPr>
        </a:p>
      </dgm:t>
    </dgm:pt>
    <dgm:pt modelId="{1F1E2611-D250-4F71-B09F-B91534361F85}" type="sibTrans" cxnId="{64BAEEB1-618E-4020-9BE4-9F2944A815C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8511309F-F65D-42D4-9E39-E301F6D45F85}">
      <dgm:prSet phldrT="[Text]" custT="1">
        <dgm:style>
          <a:lnRef idx="2">
            <a:schemeClr val="accent2"/>
          </a:lnRef>
          <a:fillRef idx="1">
            <a:schemeClr val="lt1"/>
          </a:fillRef>
          <a:effectRef idx="0">
            <a:schemeClr val="accent2"/>
          </a:effectRef>
          <a:fontRef idx="minor">
            <a:schemeClr val="dk1"/>
          </a:fontRef>
        </dgm:style>
      </dgm:prSet>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2</a:t>
          </a:r>
        </a:p>
      </dgm:t>
    </dgm:pt>
    <dgm:pt modelId="{C0B81BEE-B9FA-4FC9-91E7-982E4D7CDABF}" type="parTrans" cxnId="{F00D93C9-8EDA-40AD-A6B4-9584542C03E3}">
      <dgm:prSet/>
      <dgm:spPr/>
      <dgm:t>
        <a:bodyPr/>
        <a:lstStyle/>
        <a:p>
          <a:endParaRPr lang="en-AU" sz="2800">
            <a:latin typeface="Cabin" panose="020B0803050202020004" pitchFamily="34" charset="0"/>
          </a:endParaRPr>
        </a:p>
      </dgm:t>
    </dgm:pt>
    <dgm:pt modelId="{9A750506-24CC-4194-B340-4FF713160314}" type="sibTrans" cxnId="{F00D93C9-8EDA-40AD-A6B4-9584542C03E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34F7AE45-D7B4-45B4-A55E-8C534CD822F4}">
      <dgm:prSet phldrT="[Text]" custT="1"/>
      <dgm:spPr>
        <a:solidFill>
          <a:schemeClr val="bg1"/>
        </a:solidFill>
        <a:ln>
          <a:solidFill>
            <a:srgbClr val="828282"/>
          </a:solidFill>
        </a:ln>
      </dgm:spPr>
      <dgm:t>
        <a:bodyPr/>
        <a:lstStyle/>
        <a:p>
          <a:r>
            <a:rPr lang="en-AU" sz="1100" dirty="0">
              <a:solidFill>
                <a:schemeClr val="tx1"/>
              </a:solidFill>
              <a:latin typeface="Cabin" panose="020B0803050202020004" pitchFamily="34" charset="0"/>
            </a:rPr>
            <a:t>3</a:t>
          </a:r>
        </a:p>
      </dgm:t>
    </dgm:pt>
    <dgm:pt modelId="{B1A4A296-D130-4952-9C49-B6D85B13B07B}" type="parTrans" cxnId="{EEE087E4-2E5E-42B5-AB20-FD889EE54DD2}">
      <dgm:prSet/>
      <dgm:spPr/>
      <dgm:t>
        <a:bodyPr/>
        <a:lstStyle/>
        <a:p>
          <a:endParaRPr lang="en-AU" sz="2800">
            <a:latin typeface="Cabin" panose="020B0803050202020004" pitchFamily="34" charset="0"/>
          </a:endParaRPr>
        </a:p>
      </dgm:t>
    </dgm:pt>
    <dgm:pt modelId="{E6637278-7760-4369-BEBB-C09BC01295C6}" type="sibTrans" cxnId="{EEE087E4-2E5E-42B5-AB20-FD889EE54DD2}">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AA8D6D8-A499-48F6-9167-8EBE6E0D4ABD}">
      <dgm:prSet phldrT="[Text]" custT="1"/>
      <dgm:spPr>
        <a:solidFill>
          <a:srgbClr val="828282"/>
        </a:solidFill>
      </dgm:spPr>
      <dgm:t>
        <a:bodyPr/>
        <a:lstStyle/>
        <a:p>
          <a:r>
            <a:rPr lang="en-AU" sz="1100" dirty="0">
              <a:latin typeface="Cabin" panose="020B0803050202020004" pitchFamily="34" charset="0"/>
            </a:rPr>
            <a:t>4</a:t>
          </a:r>
        </a:p>
      </dgm:t>
    </dgm:pt>
    <dgm:pt modelId="{B5762A0D-B7FD-4E3F-8F56-44B57790F7A4}" type="parTrans" cxnId="{D96A4ADC-F5F4-4BA1-8C57-0CDCDDC447EB}">
      <dgm:prSet/>
      <dgm:spPr/>
      <dgm:t>
        <a:bodyPr/>
        <a:lstStyle/>
        <a:p>
          <a:endParaRPr lang="en-AU" sz="2800">
            <a:latin typeface="Cabin" panose="020B0803050202020004" pitchFamily="34" charset="0"/>
          </a:endParaRPr>
        </a:p>
      </dgm:t>
    </dgm:pt>
    <dgm:pt modelId="{226A47B4-7816-4BB5-80E5-8BC2FBBCB063}" type="sibTrans" cxnId="{D96A4ADC-F5F4-4BA1-8C57-0CDCDDC447E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41A137-9207-4D6E-ADFA-F01A9844C669}">
      <dgm:prSet phldrT="[Text]" custT="1"/>
      <dgm:spPr>
        <a:solidFill>
          <a:srgbClr val="828282"/>
        </a:solidFill>
      </dgm:spPr>
      <dgm:t>
        <a:bodyPr/>
        <a:lstStyle/>
        <a:p>
          <a:r>
            <a:rPr lang="en-AU" sz="1100" dirty="0">
              <a:latin typeface="Cabin" panose="020B0803050202020004" pitchFamily="34" charset="0"/>
            </a:rPr>
            <a:t>5</a:t>
          </a:r>
        </a:p>
      </dgm:t>
    </dgm:pt>
    <dgm:pt modelId="{A50C7166-CA6E-4D4F-AB8F-7D2746849A4F}" type="parTrans" cxnId="{437006ED-872C-4E90-8382-D3E2634430A3}">
      <dgm:prSet/>
      <dgm:spPr/>
      <dgm:t>
        <a:bodyPr/>
        <a:lstStyle/>
        <a:p>
          <a:endParaRPr lang="en-AU" sz="2800">
            <a:latin typeface="Cabin" panose="020B0803050202020004" pitchFamily="34" charset="0"/>
          </a:endParaRPr>
        </a:p>
      </dgm:t>
    </dgm:pt>
    <dgm:pt modelId="{F9669D43-6477-4032-A626-A764A114C657}" type="sibTrans" cxnId="{437006ED-872C-4E90-8382-D3E2634430A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F6CFA7-97DC-425C-BFC9-17A6E833AE96}" type="pres">
      <dgm:prSet presAssocID="{512B7BE9-231D-41CE-8B23-3A756FFBF411}" presName="cycle" presStyleCnt="0">
        <dgm:presLayoutVars>
          <dgm:dir/>
          <dgm:resizeHandles val="exact"/>
        </dgm:presLayoutVars>
      </dgm:prSet>
      <dgm:spPr/>
      <dgm:t>
        <a:bodyPr/>
        <a:lstStyle/>
        <a:p>
          <a:endParaRPr lang="en-US"/>
        </a:p>
      </dgm:t>
    </dgm:pt>
    <dgm:pt modelId="{B380CC8C-BB51-4FC8-96B2-018DFDDDEC20}" type="pres">
      <dgm:prSet presAssocID="{A243F593-5FF2-458E-9A87-057091153492}" presName="node" presStyleLbl="node1" presStyleIdx="0" presStyleCnt="5" custRadScaleRad="100071" custRadScaleInc="5994">
        <dgm:presLayoutVars>
          <dgm:bulletEnabled val="1"/>
        </dgm:presLayoutVars>
      </dgm:prSet>
      <dgm:spPr/>
      <dgm:t>
        <a:bodyPr/>
        <a:lstStyle/>
        <a:p>
          <a:endParaRPr lang="en-US"/>
        </a:p>
      </dgm:t>
    </dgm:pt>
    <dgm:pt modelId="{71D871E6-1724-4122-AA0A-D68C1BCF9F5B}" type="pres">
      <dgm:prSet presAssocID="{1F1E2611-D250-4F71-B09F-B91534361F85}" presName="sibTrans" presStyleLbl="sibTrans2D1" presStyleIdx="0" presStyleCnt="5"/>
      <dgm:spPr/>
      <dgm:t>
        <a:bodyPr/>
        <a:lstStyle/>
        <a:p>
          <a:endParaRPr lang="en-US"/>
        </a:p>
      </dgm:t>
    </dgm:pt>
    <dgm:pt modelId="{4B5B6A1A-C539-46A4-9F5C-E1F8F32C3526}" type="pres">
      <dgm:prSet presAssocID="{1F1E2611-D250-4F71-B09F-B91534361F85}" presName="connectorText" presStyleLbl="sibTrans2D1" presStyleIdx="0" presStyleCnt="5"/>
      <dgm:spPr/>
      <dgm:t>
        <a:bodyPr/>
        <a:lstStyle/>
        <a:p>
          <a:endParaRPr lang="en-US"/>
        </a:p>
      </dgm:t>
    </dgm:pt>
    <dgm:pt modelId="{35597A94-8EC0-48CE-9550-86A88A00B28A}" type="pres">
      <dgm:prSet presAssocID="{8511309F-F65D-42D4-9E39-E301F6D45F85}" presName="node" presStyleLbl="node1" presStyleIdx="1" presStyleCnt="5">
        <dgm:presLayoutVars>
          <dgm:bulletEnabled val="1"/>
        </dgm:presLayoutVars>
      </dgm:prSet>
      <dgm:spPr/>
      <dgm:t>
        <a:bodyPr/>
        <a:lstStyle/>
        <a:p>
          <a:endParaRPr lang="en-US"/>
        </a:p>
      </dgm:t>
    </dgm:pt>
    <dgm:pt modelId="{058F58A5-9BDE-42F9-A11A-88BF80E6DF8C}" type="pres">
      <dgm:prSet presAssocID="{9A750506-24CC-4194-B340-4FF713160314}" presName="sibTrans" presStyleLbl="sibTrans2D1" presStyleIdx="1" presStyleCnt="5"/>
      <dgm:spPr/>
      <dgm:t>
        <a:bodyPr/>
        <a:lstStyle/>
        <a:p>
          <a:endParaRPr lang="en-US"/>
        </a:p>
      </dgm:t>
    </dgm:pt>
    <dgm:pt modelId="{911DC3EF-6F28-4653-8851-17DE2BAEC064}" type="pres">
      <dgm:prSet presAssocID="{9A750506-24CC-4194-B340-4FF713160314}" presName="connectorText" presStyleLbl="sibTrans2D1" presStyleIdx="1" presStyleCnt="5"/>
      <dgm:spPr/>
      <dgm:t>
        <a:bodyPr/>
        <a:lstStyle/>
        <a:p>
          <a:endParaRPr lang="en-US"/>
        </a:p>
      </dgm:t>
    </dgm:pt>
    <dgm:pt modelId="{8153B7EE-88AB-45DF-A466-ED4634387BC0}" type="pres">
      <dgm:prSet presAssocID="{34F7AE45-D7B4-45B4-A55E-8C534CD822F4}" presName="node" presStyleLbl="node1" presStyleIdx="2" presStyleCnt="5">
        <dgm:presLayoutVars>
          <dgm:bulletEnabled val="1"/>
        </dgm:presLayoutVars>
      </dgm:prSet>
      <dgm:spPr/>
      <dgm:t>
        <a:bodyPr/>
        <a:lstStyle/>
        <a:p>
          <a:endParaRPr lang="en-US"/>
        </a:p>
      </dgm:t>
    </dgm:pt>
    <dgm:pt modelId="{661A6A15-AD62-4C3F-8EF8-1763886D7C01}" type="pres">
      <dgm:prSet presAssocID="{E6637278-7760-4369-BEBB-C09BC01295C6}" presName="sibTrans" presStyleLbl="sibTrans2D1" presStyleIdx="2" presStyleCnt="5"/>
      <dgm:spPr/>
      <dgm:t>
        <a:bodyPr/>
        <a:lstStyle/>
        <a:p>
          <a:endParaRPr lang="en-US"/>
        </a:p>
      </dgm:t>
    </dgm:pt>
    <dgm:pt modelId="{3FC90322-1323-4E39-9567-484CB5F8C477}" type="pres">
      <dgm:prSet presAssocID="{E6637278-7760-4369-BEBB-C09BC01295C6}" presName="connectorText" presStyleLbl="sibTrans2D1" presStyleIdx="2" presStyleCnt="5"/>
      <dgm:spPr/>
      <dgm:t>
        <a:bodyPr/>
        <a:lstStyle/>
        <a:p>
          <a:endParaRPr lang="en-US"/>
        </a:p>
      </dgm:t>
    </dgm:pt>
    <dgm:pt modelId="{AE77AFAE-B8E6-46F9-9A3B-08C396E01469}" type="pres">
      <dgm:prSet presAssocID="{CAA8D6D8-A499-48F6-9167-8EBE6E0D4ABD}" presName="node" presStyleLbl="node1" presStyleIdx="3" presStyleCnt="5">
        <dgm:presLayoutVars>
          <dgm:bulletEnabled val="1"/>
        </dgm:presLayoutVars>
      </dgm:prSet>
      <dgm:spPr/>
      <dgm:t>
        <a:bodyPr/>
        <a:lstStyle/>
        <a:p>
          <a:endParaRPr lang="en-US"/>
        </a:p>
      </dgm:t>
    </dgm:pt>
    <dgm:pt modelId="{B87FF93E-FD83-44B6-ABB9-3B2422F59BAE}" type="pres">
      <dgm:prSet presAssocID="{226A47B4-7816-4BB5-80E5-8BC2FBBCB063}" presName="sibTrans" presStyleLbl="sibTrans2D1" presStyleIdx="3" presStyleCnt="5"/>
      <dgm:spPr/>
      <dgm:t>
        <a:bodyPr/>
        <a:lstStyle/>
        <a:p>
          <a:endParaRPr lang="en-US"/>
        </a:p>
      </dgm:t>
    </dgm:pt>
    <dgm:pt modelId="{D05B6149-165B-4C33-B579-591DB4E74AD8}" type="pres">
      <dgm:prSet presAssocID="{226A47B4-7816-4BB5-80E5-8BC2FBBCB063}" presName="connectorText" presStyleLbl="sibTrans2D1" presStyleIdx="3" presStyleCnt="5"/>
      <dgm:spPr/>
      <dgm:t>
        <a:bodyPr/>
        <a:lstStyle/>
        <a:p>
          <a:endParaRPr lang="en-US"/>
        </a:p>
      </dgm:t>
    </dgm:pt>
    <dgm:pt modelId="{1B198FB9-335F-4CFC-A127-2F0388910D42}" type="pres">
      <dgm:prSet presAssocID="{CE41A137-9207-4D6E-ADFA-F01A9844C669}" presName="node" presStyleLbl="node1" presStyleIdx="4" presStyleCnt="5">
        <dgm:presLayoutVars>
          <dgm:bulletEnabled val="1"/>
        </dgm:presLayoutVars>
      </dgm:prSet>
      <dgm:spPr/>
      <dgm:t>
        <a:bodyPr/>
        <a:lstStyle/>
        <a:p>
          <a:endParaRPr lang="en-US"/>
        </a:p>
      </dgm:t>
    </dgm:pt>
    <dgm:pt modelId="{F99B610D-77DA-4F2D-A18D-D0C226CD3A01}" type="pres">
      <dgm:prSet presAssocID="{F9669D43-6477-4032-A626-A764A114C657}" presName="sibTrans" presStyleLbl="sibTrans2D1" presStyleIdx="4" presStyleCnt="5"/>
      <dgm:spPr/>
      <dgm:t>
        <a:bodyPr/>
        <a:lstStyle/>
        <a:p>
          <a:endParaRPr lang="en-US"/>
        </a:p>
      </dgm:t>
    </dgm:pt>
    <dgm:pt modelId="{BD76B918-778C-4DE2-B65E-C4284CD4D20C}" type="pres">
      <dgm:prSet presAssocID="{F9669D43-6477-4032-A626-A764A114C657}" presName="connectorText" presStyleLbl="sibTrans2D1" presStyleIdx="4" presStyleCnt="5"/>
      <dgm:spPr/>
      <dgm:t>
        <a:bodyPr/>
        <a:lstStyle/>
        <a:p>
          <a:endParaRPr lang="en-US"/>
        </a:p>
      </dgm:t>
    </dgm:pt>
  </dgm:ptLst>
  <dgm:cxnLst>
    <dgm:cxn modelId="{64BAEEB1-618E-4020-9BE4-9F2944A815CB}" srcId="{512B7BE9-231D-41CE-8B23-3A756FFBF411}" destId="{A243F593-5FF2-458E-9A87-057091153492}" srcOrd="0" destOrd="0" parTransId="{77DFDD7C-6232-4805-AC67-CE4C832052D4}" sibTransId="{1F1E2611-D250-4F71-B09F-B91534361F85}"/>
    <dgm:cxn modelId="{F00D93C9-8EDA-40AD-A6B4-9584542C03E3}" srcId="{512B7BE9-231D-41CE-8B23-3A756FFBF411}" destId="{8511309F-F65D-42D4-9E39-E301F6D45F85}" srcOrd="1" destOrd="0" parTransId="{C0B81BEE-B9FA-4FC9-91E7-982E4D7CDABF}" sibTransId="{9A750506-24CC-4194-B340-4FF713160314}"/>
    <dgm:cxn modelId="{9869BA3C-16E7-4C89-A33E-00074C2F3DC8}" type="presOf" srcId="{1F1E2611-D250-4F71-B09F-B91534361F85}" destId="{4B5B6A1A-C539-46A4-9F5C-E1F8F32C3526}" srcOrd="1" destOrd="0" presId="urn:microsoft.com/office/officeart/2005/8/layout/cycle2"/>
    <dgm:cxn modelId="{EC37F415-3683-4E8E-B7D1-4AB2469E0786}" type="presOf" srcId="{226A47B4-7816-4BB5-80E5-8BC2FBBCB063}" destId="{B87FF93E-FD83-44B6-ABB9-3B2422F59BAE}" srcOrd="0" destOrd="0" presId="urn:microsoft.com/office/officeart/2005/8/layout/cycle2"/>
    <dgm:cxn modelId="{A3332C43-8E3B-4710-B6F0-71DA3D52D7A6}" type="presOf" srcId="{CE41A137-9207-4D6E-ADFA-F01A9844C669}" destId="{1B198FB9-335F-4CFC-A127-2F0388910D42}" srcOrd="0" destOrd="0" presId="urn:microsoft.com/office/officeart/2005/8/layout/cycle2"/>
    <dgm:cxn modelId="{D2CA6D83-7BE6-4CFB-BC1E-A68B814057BC}" type="presOf" srcId="{1F1E2611-D250-4F71-B09F-B91534361F85}" destId="{71D871E6-1724-4122-AA0A-D68C1BCF9F5B}" srcOrd="0" destOrd="0" presId="urn:microsoft.com/office/officeart/2005/8/layout/cycle2"/>
    <dgm:cxn modelId="{EF7798F0-B3A2-4451-9D91-19E4E275F11E}" type="presOf" srcId="{CAA8D6D8-A499-48F6-9167-8EBE6E0D4ABD}" destId="{AE77AFAE-B8E6-46F9-9A3B-08C396E01469}" srcOrd="0" destOrd="0" presId="urn:microsoft.com/office/officeart/2005/8/layout/cycle2"/>
    <dgm:cxn modelId="{2FDA5B5C-0D28-409B-93FB-A33B90704B8D}" type="presOf" srcId="{E6637278-7760-4369-BEBB-C09BC01295C6}" destId="{661A6A15-AD62-4C3F-8EF8-1763886D7C01}" srcOrd="0" destOrd="0" presId="urn:microsoft.com/office/officeart/2005/8/layout/cycle2"/>
    <dgm:cxn modelId="{437006ED-872C-4E90-8382-D3E2634430A3}" srcId="{512B7BE9-231D-41CE-8B23-3A756FFBF411}" destId="{CE41A137-9207-4D6E-ADFA-F01A9844C669}" srcOrd="4" destOrd="0" parTransId="{A50C7166-CA6E-4D4F-AB8F-7D2746849A4F}" sibTransId="{F9669D43-6477-4032-A626-A764A114C657}"/>
    <dgm:cxn modelId="{8E4D0798-72E5-449B-A99D-9FACD9C7BE63}" type="presOf" srcId="{9A750506-24CC-4194-B340-4FF713160314}" destId="{058F58A5-9BDE-42F9-A11A-88BF80E6DF8C}" srcOrd="0" destOrd="0" presId="urn:microsoft.com/office/officeart/2005/8/layout/cycle2"/>
    <dgm:cxn modelId="{D96A4ADC-F5F4-4BA1-8C57-0CDCDDC447EB}" srcId="{512B7BE9-231D-41CE-8B23-3A756FFBF411}" destId="{CAA8D6D8-A499-48F6-9167-8EBE6E0D4ABD}" srcOrd="3" destOrd="0" parTransId="{B5762A0D-B7FD-4E3F-8F56-44B57790F7A4}" sibTransId="{226A47B4-7816-4BB5-80E5-8BC2FBBCB063}"/>
    <dgm:cxn modelId="{EB5C19E0-1EE1-4B2F-AA8F-1CEE3EAAF527}" type="presOf" srcId="{9A750506-24CC-4194-B340-4FF713160314}" destId="{911DC3EF-6F28-4653-8851-17DE2BAEC064}" srcOrd="1" destOrd="0" presId="urn:microsoft.com/office/officeart/2005/8/layout/cycle2"/>
    <dgm:cxn modelId="{EEE087E4-2E5E-42B5-AB20-FD889EE54DD2}" srcId="{512B7BE9-231D-41CE-8B23-3A756FFBF411}" destId="{34F7AE45-D7B4-45B4-A55E-8C534CD822F4}" srcOrd="2" destOrd="0" parTransId="{B1A4A296-D130-4952-9C49-B6D85B13B07B}" sibTransId="{E6637278-7760-4369-BEBB-C09BC01295C6}"/>
    <dgm:cxn modelId="{B4BB3D69-ACB5-4C68-87B1-32D9421AD0E4}" type="presOf" srcId="{F9669D43-6477-4032-A626-A764A114C657}" destId="{F99B610D-77DA-4F2D-A18D-D0C226CD3A01}" srcOrd="0" destOrd="0" presId="urn:microsoft.com/office/officeart/2005/8/layout/cycle2"/>
    <dgm:cxn modelId="{439975CC-AD0E-492B-9D44-E2A3AA8A1478}" type="presOf" srcId="{A243F593-5FF2-458E-9A87-057091153492}" destId="{B380CC8C-BB51-4FC8-96B2-018DFDDDEC20}" srcOrd="0" destOrd="0" presId="urn:microsoft.com/office/officeart/2005/8/layout/cycle2"/>
    <dgm:cxn modelId="{1B243238-62A4-483C-BECC-08D09E1ACDC3}" type="presOf" srcId="{E6637278-7760-4369-BEBB-C09BC01295C6}" destId="{3FC90322-1323-4E39-9567-484CB5F8C477}" srcOrd="1" destOrd="0" presId="urn:microsoft.com/office/officeart/2005/8/layout/cycle2"/>
    <dgm:cxn modelId="{37B8E3B0-D35D-4FE1-8FBB-32C4085B6418}" type="presOf" srcId="{F9669D43-6477-4032-A626-A764A114C657}" destId="{BD76B918-778C-4DE2-B65E-C4284CD4D20C}" srcOrd="1" destOrd="0" presId="urn:microsoft.com/office/officeart/2005/8/layout/cycle2"/>
    <dgm:cxn modelId="{A2F2C3A0-02DF-4BDF-8293-AD885E48D078}" type="presOf" srcId="{226A47B4-7816-4BB5-80E5-8BC2FBBCB063}" destId="{D05B6149-165B-4C33-B579-591DB4E74AD8}" srcOrd="1" destOrd="0" presId="urn:microsoft.com/office/officeart/2005/8/layout/cycle2"/>
    <dgm:cxn modelId="{29DCF9BD-1987-4879-953D-2AE59CD81983}" type="presOf" srcId="{8511309F-F65D-42D4-9E39-E301F6D45F85}" destId="{35597A94-8EC0-48CE-9550-86A88A00B28A}" srcOrd="0" destOrd="0" presId="urn:microsoft.com/office/officeart/2005/8/layout/cycle2"/>
    <dgm:cxn modelId="{16B3AC23-1503-4744-A895-67C488A25F1B}" type="presOf" srcId="{34F7AE45-D7B4-45B4-A55E-8C534CD822F4}" destId="{8153B7EE-88AB-45DF-A466-ED4634387BC0}" srcOrd="0" destOrd="0" presId="urn:microsoft.com/office/officeart/2005/8/layout/cycle2"/>
    <dgm:cxn modelId="{61C8B530-FF4A-424E-943A-F49737E87B99}" type="presOf" srcId="{512B7BE9-231D-41CE-8B23-3A756FFBF411}" destId="{CEF6CFA7-97DC-425C-BFC9-17A6E833AE96}" srcOrd="0" destOrd="0" presId="urn:microsoft.com/office/officeart/2005/8/layout/cycle2"/>
    <dgm:cxn modelId="{163F9FDC-C133-4FEC-B1D5-56CD6CDF9DDA}" type="presParOf" srcId="{CEF6CFA7-97DC-425C-BFC9-17A6E833AE96}" destId="{B380CC8C-BB51-4FC8-96B2-018DFDDDEC20}" srcOrd="0" destOrd="0" presId="urn:microsoft.com/office/officeart/2005/8/layout/cycle2"/>
    <dgm:cxn modelId="{AC772335-EE3C-4137-8BA7-6182D02CF028}" type="presParOf" srcId="{CEF6CFA7-97DC-425C-BFC9-17A6E833AE96}" destId="{71D871E6-1724-4122-AA0A-D68C1BCF9F5B}" srcOrd="1" destOrd="0" presId="urn:microsoft.com/office/officeart/2005/8/layout/cycle2"/>
    <dgm:cxn modelId="{A70041EB-768F-43AD-8414-A5022F1108EE}" type="presParOf" srcId="{71D871E6-1724-4122-AA0A-D68C1BCF9F5B}" destId="{4B5B6A1A-C539-46A4-9F5C-E1F8F32C3526}" srcOrd="0" destOrd="0" presId="urn:microsoft.com/office/officeart/2005/8/layout/cycle2"/>
    <dgm:cxn modelId="{14180A83-8E91-4E40-8E6C-9205292E9FCB}" type="presParOf" srcId="{CEF6CFA7-97DC-425C-BFC9-17A6E833AE96}" destId="{35597A94-8EC0-48CE-9550-86A88A00B28A}" srcOrd="2" destOrd="0" presId="urn:microsoft.com/office/officeart/2005/8/layout/cycle2"/>
    <dgm:cxn modelId="{9A3976EC-FCCF-4499-A729-1BACA72AC2FB}" type="presParOf" srcId="{CEF6CFA7-97DC-425C-BFC9-17A6E833AE96}" destId="{058F58A5-9BDE-42F9-A11A-88BF80E6DF8C}" srcOrd="3" destOrd="0" presId="urn:microsoft.com/office/officeart/2005/8/layout/cycle2"/>
    <dgm:cxn modelId="{20C4F0D9-E879-4E62-B38A-6A7CE3922D85}" type="presParOf" srcId="{058F58A5-9BDE-42F9-A11A-88BF80E6DF8C}" destId="{911DC3EF-6F28-4653-8851-17DE2BAEC064}" srcOrd="0" destOrd="0" presId="urn:microsoft.com/office/officeart/2005/8/layout/cycle2"/>
    <dgm:cxn modelId="{544D1BC6-BFDA-4D66-B9BF-2250C7AC501A}" type="presParOf" srcId="{CEF6CFA7-97DC-425C-BFC9-17A6E833AE96}" destId="{8153B7EE-88AB-45DF-A466-ED4634387BC0}" srcOrd="4" destOrd="0" presId="urn:microsoft.com/office/officeart/2005/8/layout/cycle2"/>
    <dgm:cxn modelId="{B003279E-AAA9-4768-9273-A57173FB8BD9}" type="presParOf" srcId="{CEF6CFA7-97DC-425C-BFC9-17A6E833AE96}" destId="{661A6A15-AD62-4C3F-8EF8-1763886D7C01}" srcOrd="5" destOrd="0" presId="urn:microsoft.com/office/officeart/2005/8/layout/cycle2"/>
    <dgm:cxn modelId="{BD94DD15-8593-44D6-903C-F241C1ED6743}" type="presParOf" srcId="{661A6A15-AD62-4C3F-8EF8-1763886D7C01}" destId="{3FC90322-1323-4E39-9567-484CB5F8C477}" srcOrd="0" destOrd="0" presId="urn:microsoft.com/office/officeart/2005/8/layout/cycle2"/>
    <dgm:cxn modelId="{A142BB17-F34A-41AD-BE74-52CC44367DF7}" type="presParOf" srcId="{CEF6CFA7-97DC-425C-BFC9-17A6E833AE96}" destId="{AE77AFAE-B8E6-46F9-9A3B-08C396E01469}" srcOrd="6" destOrd="0" presId="urn:microsoft.com/office/officeart/2005/8/layout/cycle2"/>
    <dgm:cxn modelId="{995A6C99-DB6C-40C1-B059-19C46C7AFC84}" type="presParOf" srcId="{CEF6CFA7-97DC-425C-BFC9-17A6E833AE96}" destId="{B87FF93E-FD83-44B6-ABB9-3B2422F59BAE}" srcOrd="7" destOrd="0" presId="urn:microsoft.com/office/officeart/2005/8/layout/cycle2"/>
    <dgm:cxn modelId="{C04AB7F5-CDF1-490C-9CF3-47F2190C2DA9}" type="presParOf" srcId="{B87FF93E-FD83-44B6-ABB9-3B2422F59BAE}" destId="{D05B6149-165B-4C33-B579-591DB4E74AD8}" srcOrd="0" destOrd="0" presId="urn:microsoft.com/office/officeart/2005/8/layout/cycle2"/>
    <dgm:cxn modelId="{0E87E992-8308-40BF-95B9-BB4BAF139ACE}" type="presParOf" srcId="{CEF6CFA7-97DC-425C-BFC9-17A6E833AE96}" destId="{1B198FB9-335F-4CFC-A127-2F0388910D42}" srcOrd="8" destOrd="0" presId="urn:microsoft.com/office/officeart/2005/8/layout/cycle2"/>
    <dgm:cxn modelId="{7F7AB752-F997-4DC5-94C0-98B732FB5949}" type="presParOf" srcId="{CEF6CFA7-97DC-425C-BFC9-17A6E833AE96}" destId="{F99B610D-77DA-4F2D-A18D-D0C226CD3A01}" srcOrd="9" destOrd="0" presId="urn:microsoft.com/office/officeart/2005/8/layout/cycle2"/>
    <dgm:cxn modelId="{88CCD7F5-5752-45C5-8C03-F18BCA5B95D9}" type="presParOf" srcId="{F99B610D-77DA-4F2D-A18D-D0C226CD3A01}" destId="{BD76B918-778C-4DE2-B65E-C4284CD4D20C}" srcOrd="0" destOrd="0" presId="urn:microsoft.com/office/officeart/2005/8/layout/cycle2"/>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2B7BE9-231D-41CE-8B23-3A756FFBF4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A243F593-5FF2-458E-9A87-057091153492}">
      <dgm:prSet phldrT="[Text]" custT="1">
        <dgm:style>
          <a:lnRef idx="1">
            <a:schemeClr val="accent4"/>
          </a:lnRef>
          <a:fillRef idx="2">
            <a:schemeClr val="accent4"/>
          </a:fillRef>
          <a:effectRef idx="1">
            <a:schemeClr val="accent4"/>
          </a:effectRef>
          <a:fontRef idx="minor">
            <a:schemeClr val="dk1"/>
          </a:fontRef>
        </dgm:style>
      </dgm:prSet>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1</a:t>
          </a:r>
        </a:p>
      </dgm:t>
    </dgm:pt>
    <dgm:pt modelId="{77DFDD7C-6232-4805-AC67-CE4C832052D4}" type="parTrans" cxnId="{64BAEEB1-618E-4020-9BE4-9F2944A815CB}">
      <dgm:prSet/>
      <dgm:spPr/>
      <dgm:t>
        <a:bodyPr/>
        <a:lstStyle/>
        <a:p>
          <a:endParaRPr lang="en-AU" sz="2800">
            <a:latin typeface="Cabin" panose="020B0803050202020004" pitchFamily="34" charset="0"/>
          </a:endParaRPr>
        </a:p>
      </dgm:t>
    </dgm:pt>
    <dgm:pt modelId="{1F1E2611-D250-4F71-B09F-B91534361F85}" type="sibTrans" cxnId="{64BAEEB1-618E-4020-9BE4-9F2944A815C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8511309F-F65D-42D4-9E39-E301F6D45F85}">
      <dgm:prSet phldrT="[Text]" custT="1">
        <dgm:style>
          <a:lnRef idx="2">
            <a:schemeClr val="accent2"/>
          </a:lnRef>
          <a:fillRef idx="1">
            <a:schemeClr val="lt1"/>
          </a:fillRef>
          <a:effectRef idx="0">
            <a:schemeClr val="accent2"/>
          </a:effectRef>
          <a:fontRef idx="minor">
            <a:schemeClr val="dk1"/>
          </a:fontRef>
        </dgm:style>
      </dgm:prSet>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2</a:t>
          </a:r>
        </a:p>
      </dgm:t>
    </dgm:pt>
    <dgm:pt modelId="{C0B81BEE-B9FA-4FC9-91E7-982E4D7CDABF}" type="parTrans" cxnId="{F00D93C9-8EDA-40AD-A6B4-9584542C03E3}">
      <dgm:prSet/>
      <dgm:spPr/>
      <dgm:t>
        <a:bodyPr/>
        <a:lstStyle/>
        <a:p>
          <a:endParaRPr lang="en-AU" sz="2800">
            <a:latin typeface="Cabin" panose="020B0803050202020004" pitchFamily="34" charset="0"/>
          </a:endParaRPr>
        </a:p>
      </dgm:t>
    </dgm:pt>
    <dgm:pt modelId="{9A750506-24CC-4194-B340-4FF713160314}" type="sibTrans" cxnId="{F00D93C9-8EDA-40AD-A6B4-9584542C03E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34F7AE45-D7B4-45B4-A55E-8C534CD822F4}">
      <dgm:prSet phldrT="[Text]" custT="1"/>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3</a:t>
          </a:r>
        </a:p>
      </dgm:t>
    </dgm:pt>
    <dgm:pt modelId="{B1A4A296-D130-4952-9C49-B6D85B13B07B}" type="parTrans" cxnId="{EEE087E4-2E5E-42B5-AB20-FD889EE54DD2}">
      <dgm:prSet/>
      <dgm:spPr/>
      <dgm:t>
        <a:bodyPr/>
        <a:lstStyle/>
        <a:p>
          <a:endParaRPr lang="en-AU" sz="2800">
            <a:latin typeface="Cabin" panose="020B0803050202020004" pitchFamily="34" charset="0"/>
          </a:endParaRPr>
        </a:p>
      </dgm:t>
    </dgm:pt>
    <dgm:pt modelId="{E6637278-7760-4369-BEBB-C09BC01295C6}" type="sibTrans" cxnId="{EEE087E4-2E5E-42B5-AB20-FD889EE54DD2}">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AA8D6D8-A499-48F6-9167-8EBE6E0D4ABD}">
      <dgm:prSet phldrT="[Text]" custT="1"/>
      <dgm:spPr>
        <a:solidFill>
          <a:schemeClr val="bg1"/>
        </a:solidFill>
        <a:ln>
          <a:solidFill>
            <a:srgbClr val="828282"/>
          </a:solidFill>
        </a:ln>
      </dgm:spPr>
      <dgm:t>
        <a:bodyPr/>
        <a:lstStyle/>
        <a:p>
          <a:r>
            <a:rPr lang="en-AU" sz="1100" dirty="0">
              <a:solidFill>
                <a:schemeClr val="tx1"/>
              </a:solidFill>
              <a:latin typeface="Cabin" panose="020B0803050202020004" pitchFamily="34" charset="0"/>
            </a:rPr>
            <a:t>4</a:t>
          </a:r>
        </a:p>
      </dgm:t>
    </dgm:pt>
    <dgm:pt modelId="{B5762A0D-B7FD-4E3F-8F56-44B57790F7A4}" type="parTrans" cxnId="{D96A4ADC-F5F4-4BA1-8C57-0CDCDDC447EB}">
      <dgm:prSet/>
      <dgm:spPr/>
      <dgm:t>
        <a:bodyPr/>
        <a:lstStyle/>
        <a:p>
          <a:endParaRPr lang="en-AU" sz="2800">
            <a:latin typeface="Cabin" panose="020B0803050202020004" pitchFamily="34" charset="0"/>
          </a:endParaRPr>
        </a:p>
      </dgm:t>
    </dgm:pt>
    <dgm:pt modelId="{226A47B4-7816-4BB5-80E5-8BC2FBBCB063}" type="sibTrans" cxnId="{D96A4ADC-F5F4-4BA1-8C57-0CDCDDC447E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41A137-9207-4D6E-ADFA-F01A9844C669}">
      <dgm:prSet phldrT="[Text]" custT="1"/>
      <dgm:spPr>
        <a:solidFill>
          <a:srgbClr val="828282"/>
        </a:solidFill>
      </dgm:spPr>
      <dgm:t>
        <a:bodyPr/>
        <a:lstStyle/>
        <a:p>
          <a:r>
            <a:rPr lang="en-AU" sz="1100" dirty="0">
              <a:latin typeface="Cabin" panose="020B0803050202020004" pitchFamily="34" charset="0"/>
            </a:rPr>
            <a:t>5</a:t>
          </a:r>
        </a:p>
      </dgm:t>
    </dgm:pt>
    <dgm:pt modelId="{A50C7166-CA6E-4D4F-AB8F-7D2746849A4F}" type="parTrans" cxnId="{437006ED-872C-4E90-8382-D3E2634430A3}">
      <dgm:prSet/>
      <dgm:spPr/>
      <dgm:t>
        <a:bodyPr/>
        <a:lstStyle/>
        <a:p>
          <a:endParaRPr lang="en-AU" sz="2800">
            <a:latin typeface="Cabin" panose="020B0803050202020004" pitchFamily="34" charset="0"/>
          </a:endParaRPr>
        </a:p>
      </dgm:t>
    </dgm:pt>
    <dgm:pt modelId="{F9669D43-6477-4032-A626-A764A114C657}" type="sibTrans" cxnId="{437006ED-872C-4E90-8382-D3E2634430A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F6CFA7-97DC-425C-BFC9-17A6E833AE96}" type="pres">
      <dgm:prSet presAssocID="{512B7BE9-231D-41CE-8B23-3A756FFBF411}" presName="cycle" presStyleCnt="0">
        <dgm:presLayoutVars>
          <dgm:dir/>
          <dgm:resizeHandles val="exact"/>
        </dgm:presLayoutVars>
      </dgm:prSet>
      <dgm:spPr/>
      <dgm:t>
        <a:bodyPr/>
        <a:lstStyle/>
        <a:p>
          <a:endParaRPr lang="en-US"/>
        </a:p>
      </dgm:t>
    </dgm:pt>
    <dgm:pt modelId="{B380CC8C-BB51-4FC8-96B2-018DFDDDEC20}" type="pres">
      <dgm:prSet presAssocID="{A243F593-5FF2-458E-9A87-057091153492}" presName="node" presStyleLbl="node1" presStyleIdx="0" presStyleCnt="5" custRadScaleRad="100071" custRadScaleInc="5994">
        <dgm:presLayoutVars>
          <dgm:bulletEnabled val="1"/>
        </dgm:presLayoutVars>
      </dgm:prSet>
      <dgm:spPr/>
      <dgm:t>
        <a:bodyPr/>
        <a:lstStyle/>
        <a:p>
          <a:endParaRPr lang="en-US"/>
        </a:p>
      </dgm:t>
    </dgm:pt>
    <dgm:pt modelId="{71D871E6-1724-4122-AA0A-D68C1BCF9F5B}" type="pres">
      <dgm:prSet presAssocID="{1F1E2611-D250-4F71-B09F-B91534361F85}" presName="sibTrans" presStyleLbl="sibTrans2D1" presStyleIdx="0" presStyleCnt="5"/>
      <dgm:spPr/>
      <dgm:t>
        <a:bodyPr/>
        <a:lstStyle/>
        <a:p>
          <a:endParaRPr lang="en-US"/>
        </a:p>
      </dgm:t>
    </dgm:pt>
    <dgm:pt modelId="{4B5B6A1A-C539-46A4-9F5C-E1F8F32C3526}" type="pres">
      <dgm:prSet presAssocID="{1F1E2611-D250-4F71-B09F-B91534361F85}" presName="connectorText" presStyleLbl="sibTrans2D1" presStyleIdx="0" presStyleCnt="5"/>
      <dgm:spPr/>
      <dgm:t>
        <a:bodyPr/>
        <a:lstStyle/>
        <a:p>
          <a:endParaRPr lang="en-US"/>
        </a:p>
      </dgm:t>
    </dgm:pt>
    <dgm:pt modelId="{35597A94-8EC0-48CE-9550-86A88A00B28A}" type="pres">
      <dgm:prSet presAssocID="{8511309F-F65D-42D4-9E39-E301F6D45F85}" presName="node" presStyleLbl="node1" presStyleIdx="1" presStyleCnt="5">
        <dgm:presLayoutVars>
          <dgm:bulletEnabled val="1"/>
        </dgm:presLayoutVars>
      </dgm:prSet>
      <dgm:spPr/>
      <dgm:t>
        <a:bodyPr/>
        <a:lstStyle/>
        <a:p>
          <a:endParaRPr lang="en-US"/>
        </a:p>
      </dgm:t>
    </dgm:pt>
    <dgm:pt modelId="{058F58A5-9BDE-42F9-A11A-88BF80E6DF8C}" type="pres">
      <dgm:prSet presAssocID="{9A750506-24CC-4194-B340-4FF713160314}" presName="sibTrans" presStyleLbl="sibTrans2D1" presStyleIdx="1" presStyleCnt="5"/>
      <dgm:spPr/>
      <dgm:t>
        <a:bodyPr/>
        <a:lstStyle/>
        <a:p>
          <a:endParaRPr lang="en-US"/>
        </a:p>
      </dgm:t>
    </dgm:pt>
    <dgm:pt modelId="{911DC3EF-6F28-4653-8851-17DE2BAEC064}" type="pres">
      <dgm:prSet presAssocID="{9A750506-24CC-4194-B340-4FF713160314}" presName="connectorText" presStyleLbl="sibTrans2D1" presStyleIdx="1" presStyleCnt="5"/>
      <dgm:spPr/>
      <dgm:t>
        <a:bodyPr/>
        <a:lstStyle/>
        <a:p>
          <a:endParaRPr lang="en-US"/>
        </a:p>
      </dgm:t>
    </dgm:pt>
    <dgm:pt modelId="{8153B7EE-88AB-45DF-A466-ED4634387BC0}" type="pres">
      <dgm:prSet presAssocID="{34F7AE45-D7B4-45B4-A55E-8C534CD822F4}" presName="node" presStyleLbl="node1" presStyleIdx="2" presStyleCnt="5">
        <dgm:presLayoutVars>
          <dgm:bulletEnabled val="1"/>
        </dgm:presLayoutVars>
      </dgm:prSet>
      <dgm:spPr/>
      <dgm:t>
        <a:bodyPr/>
        <a:lstStyle/>
        <a:p>
          <a:endParaRPr lang="en-US"/>
        </a:p>
      </dgm:t>
    </dgm:pt>
    <dgm:pt modelId="{661A6A15-AD62-4C3F-8EF8-1763886D7C01}" type="pres">
      <dgm:prSet presAssocID="{E6637278-7760-4369-BEBB-C09BC01295C6}" presName="sibTrans" presStyleLbl="sibTrans2D1" presStyleIdx="2" presStyleCnt="5"/>
      <dgm:spPr/>
      <dgm:t>
        <a:bodyPr/>
        <a:lstStyle/>
        <a:p>
          <a:endParaRPr lang="en-US"/>
        </a:p>
      </dgm:t>
    </dgm:pt>
    <dgm:pt modelId="{3FC90322-1323-4E39-9567-484CB5F8C477}" type="pres">
      <dgm:prSet presAssocID="{E6637278-7760-4369-BEBB-C09BC01295C6}" presName="connectorText" presStyleLbl="sibTrans2D1" presStyleIdx="2" presStyleCnt="5"/>
      <dgm:spPr/>
      <dgm:t>
        <a:bodyPr/>
        <a:lstStyle/>
        <a:p>
          <a:endParaRPr lang="en-US"/>
        </a:p>
      </dgm:t>
    </dgm:pt>
    <dgm:pt modelId="{AE77AFAE-B8E6-46F9-9A3B-08C396E01469}" type="pres">
      <dgm:prSet presAssocID="{CAA8D6D8-A499-48F6-9167-8EBE6E0D4ABD}" presName="node" presStyleLbl="node1" presStyleIdx="3" presStyleCnt="5">
        <dgm:presLayoutVars>
          <dgm:bulletEnabled val="1"/>
        </dgm:presLayoutVars>
      </dgm:prSet>
      <dgm:spPr/>
      <dgm:t>
        <a:bodyPr/>
        <a:lstStyle/>
        <a:p>
          <a:endParaRPr lang="en-US"/>
        </a:p>
      </dgm:t>
    </dgm:pt>
    <dgm:pt modelId="{B87FF93E-FD83-44B6-ABB9-3B2422F59BAE}" type="pres">
      <dgm:prSet presAssocID="{226A47B4-7816-4BB5-80E5-8BC2FBBCB063}" presName="sibTrans" presStyleLbl="sibTrans2D1" presStyleIdx="3" presStyleCnt="5"/>
      <dgm:spPr/>
      <dgm:t>
        <a:bodyPr/>
        <a:lstStyle/>
        <a:p>
          <a:endParaRPr lang="en-US"/>
        </a:p>
      </dgm:t>
    </dgm:pt>
    <dgm:pt modelId="{D05B6149-165B-4C33-B579-591DB4E74AD8}" type="pres">
      <dgm:prSet presAssocID="{226A47B4-7816-4BB5-80E5-8BC2FBBCB063}" presName="connectorText" presStyleLbl="sibTrans2D1" presStyleIdx="3" presStyleCnt="5"/>
      <dgm:spPr/>
      <dgm:t>
        <a:bodyPr/>
        <a:lstStyle/>
        <a:p>
          <a:endParaRPr lang="en-US"/>
        </a:p>
      </dgm:t>
    </dgm:pt>
    <dgm:pt modelId="{1B198FB9-335F-4CFC-A127-2F0388910D42}" type="pres">
      <dgm:prSet presAssocID="{CE41A137-9207-4D6E-ADFA-F01A9844C669}" presName="node" presStyleLbl="node1" presStyleIdx="4" presStyleCnt="5">
        <dgm:presLayoutVars>
          <dgm:bulletEnabled val="1"/>
        </dgm:presLayoutVars>
      </dgm:prSet>
      <dgm:spPr/>
      <dgm:t>
        <a:bodyPr/>
        <a:lstStyle/>
        <a:p>
          <a:endParaRPr lang="en-US"/>
        </a:p>
      </dgm:t>
    </dgm:pt>
    <dgm:pt modelId="{F99B610D-77DA-4F2D-A18D-D0C226CD3A01}" type="pres">
      <dgm:prSet presAssocID="{F9669D43-6477-4032-A626-A764A114C657}" presName="sibTrans" presStyleLbl="sibTrans2D1" presStyleIdx="4" presStyleCnt="5"/>
      <dgm:spPr/>
      <dgm:t>
        <a:bodyPr/>
        <a:lstStyle/>
        <a:p>
          <a:endParaRPr lang="en-US"/>
        </a:p>
      </dgm:t>
    </dgm:pt>
    <dgm:pt modelId="{BD76B918-778C-4DE2-B65E-C4284CD4D20C}" type="pres">
      <dgm:prSet presAssocID="{F9669D43-6477-4032-A626-A764A114C657}" presName="connectorText" presStyleLbl="sibTrans2D1" presStyleIdx="4" presStyleCnt="5"/>
      <dgm:spPr/>
      <dgm:t>
        <a:bodyPr/>
        <a:lstStyle/>
        <a:p>
          <a:endParaRPr lang="en-US"/>
        </a:p>
      </dgm:t>
    </dgm:pt>
  </dgm:ptLst>
  <dgm:cxnLst>
    <dgm:cxn modelId="{64BAEEB1-618E-4020-9BE4-9F2944A815CB}" srcId="{512B7BE9-231D-41CE-8B23-3A756FFBF411}" destId="{A243F593-5FF2-458E-9A87-057091153492}" srcOrd="0" destOrd="0" parTransId="{77DFDD7C-6232-4805-AC67-CE4C832052D4}" sibTransId="{1F1E2611-D250-4F71-B09F-B91534361F85}"/>
    <dgm:cxn modelId="{F00D93C9-8EDA-40AD-A6B4-9584542C03E3}" srcId="{512B7BE9-231D-41CE-8B23-3A756FFBF411}" destId="{8511309F-F65D-42D4-9E39-E301F6D45F85}" srcOrd="1" destOrd="0" parTransId="{C0B81BEE-B9FA-4FC9-91E7-982E4D7CDABF}" sibTransId="{9A750506-24CC-4194-B340-4FF713160314}"/>
    <dgm:cxn modelId="{9869BA3C-16E7-4C89-A33E-00074C2F3DC8}" type="presOf" srcId="{1F1E2611-D250-4F71-B09F-B91534361F85}" destId="{4B5B6A1A-C539-46A4-9F5C-E1F8F32C3526}" srcOrd="1" destOrd="0" presId="urn:microsoft.com/office/officeart/2005/8/layout/cycle2"/>
    <dgm:cxn modelId="{EC37F415-3683-4E8E-B7D1-4AB2469E0786}" type="presOf" srcId="{226A47B4-7816-4BB5-80E5-8BC2FBBCB063}" destId="{B87FF93E-FD83-44B6-ABB9-3B2422F59BAE}" srcOrd="0" destOrd="0" presId="urn:microsoft.com/office/officeart/2005/8/layout/cycle2"/>
    <dgm:cxn modelId="{A3332C43-8E3B-4710-B6F0-71DA3D52D7A6}" type="presOf" srcId="{CE41A137-9207-4D6E-ADFA-F01A9844C669}" destId="{1B198FB9-335F-4CFC-A127-2F0388910D42}" srcOrd="0" destOrd="0" presId="urn:microsoft.com/office/officeart/2005/8/layout/cycle2"/>
    <dgm:cxn modelId="{D2CA6D83-7BE6-4CFB-BC1E-A68B814057BC}" type="presOf" srcId="{1F1E2611-D250-4F71-B09F-B91534361F85}" destId="{71D871E6-1724-4122-AA0A-D68C1BCF9F5B}" srcOrd="0" destOrd="0" presId="urn:microsoft.com/office/officeart/2005/8/layout/cycle2"/>
    <dgm:cxn modelId="{EF7798F0-B3A2-4451-9D91-19E4E275F11E}" type="presOf" srcId="{CAA8D6D8-A499-48F6-9167-8EBE6E0D4ABD}" destId="{AE77AFAE-B8E6-46F9-9A3B-08C396E01469}" srcOrd="0" destOrd="0" presId="urn:microsoft.com/office/officeart/2005/8/layout/cycle2"/>
    <dgm:cxn modelId="{2FDA5B5C-0D28-409B-93FB-A33B90704B8D}" type="presOf" srcId="{E6637278-7760-4369-BEBB-C09BC01295C6}" destId="{661A6A15-AD62-4C3F-8EF8-1763886D7C01}" srcOrd="0" destOrd="0" presId="urn:microsoft.com/office/officeart/2005/8/layout/cycle2"/>
    <dgm:cxn modelId="{437006ED-872C-4E90-8382-D3E2634430A3}" srcId="{512B7BE9-231D-41CE-8B23-3A756FFBF411}" destId="{CE41A137-9207-4D6E-ADFA-F01A9844C669}" srcOrd="4" destOrd="0" parTransId="{A50C7166-CA6E-4D4F-AB8F-7D2746849A4F}" sibTransId="{F9669D43-6477-4032-A626-A764A114C657}"/>
    <dgm:cxn modelId="{8E4D0798-72E5-449B-A99D-9FACD9C7BE63}" type="presOf" srcId="{9A750506-24CC-4194-B340-4FF713160314}" destId="{058F58A5-9BDE-42F9-A11A-88BF80E6DF8C}" srcOrd="0" destOrd="0" presId="urn:microsoft.com/office/officeart/2005/8/layout/cycle2"/>
    <dgm:cxn modelId="{D96A4ADC-F5F4-4BA1-8C57-0CDCDDC447EB}" srcId="{512B7BE9-231D-41CE-8B23-3A756FFBF411}" destId="{CAA8D6D8-A499-48F6-9167-8EBE6E0D4ABD}" srcOrd="3" destOrd="0" parTransId="{B5762A0D-B7FD-4E3F-8F56-44B57790F7A4}" sibTransId="{226A47B4-7816-4BB5-80E5-8BC2FBBCB063}"/>
    <dgm:cxn modelId="{EB5C19E0-1EE1-4B2F-AA8F-1CEE3EAAF527}" type="presOf" srcId="{9A750506-24CC-4194-B340-4FF713160314}" destId="{911DC3EF-6F28-4653-8851-17DE2BAEC064}" srcOrd="1" destOrd="0" presId="urn:microsoft.com/office/officeart/2005/8/layout/cycle2"/>
    <dgm:cxn modelId="{EEE087E4-2E5E-42B5-AB20-FD889EE54DD2}" srcId="{512B7BE9-231D-41CE-8B23-3A756FFBF411}" destId="{34F7AE45-D7B4-45B4-A55E-8C534CD822F4}" srcOrd="2" destOrd="0" parTransId="{B1A4A296-D130-4952-9C49-B6D85B13B07B}" sibTransId="{E6637278-7760-4369-BEBB-C09BC01295C6}"/>
    <dgm:cxn modelId="{B4BB3D69-ACB5-4C68-87B1-32D9421AD0E4}" type="presOf" srcId="{F9669D43-6477-4032-A626-A764A114C657}" destId="{F99B610D-77DA-4F2D-A18D-D0C226CD3A01}" srcOrd="0" destOrd="0" presId="urn:microsoft.com/office/officeart/2005/8/layout/cycle2"/>
    <dgm:cxn modelId="{439975CC-AD0E-492B-9D44-E2A3AA8A1478}" type="presOf" srcId="{A243F593-5FF2-458E-9A87-057091153492}" destId="{B380CC8C-BB51-4FC8-96B2-018DFDDDEC20}" srcOrd="0" destOrd="0" presId="urn:microsoft.com/office/officeart/2005/8/layout/cycle2"/>
    <dgm:cxn modelId="{1B243238-62A4-483C-BECC-08D09E1ACDC3}" type="presOf" srcId="{E6637278-7760-4369-BEBB-C09BC01295C6}" destId="{3FC90322-1323-4E39-9567-484CB5F8C477}" srcOrd="1" destOrd="0" presId="urn:microsoft.com/office/officeart/2005/8/layout/cycle2"/>
    <dgm:cxn modelId="{37B8E3B0-D35D-4FE1-8FBB-32C4085B6418}" type="presOf" srcId="{F9669D43-6477-4032-A626-A764A114C657}" destId="{BD76B918-778C-4DE2-B65E-C4284CD4D20C}" srcOrd="1" destOrd="0" presId="urn:microsoft.com/office/officeart/2005/8/layout/cycle2"/>
    <dgm:cxn modelId="{A2F2C3A0-02DF-4BDF-8293-AD885E48D078}" type="presOf" srcId="{226A47B4-7816-4BB5-80E5-8BC2FBBCB063}" destId="{D05B6149-165B-4C33-B579-591DB4E74AD8}" srcOrd="1" destOrd="0" presId="urn:microsoft.com/office/officeart/2005/8/layout/cycle2"/>
    <dgm:cxn modelId="{29DCF9BD-1987-4879-953D-2AE59CD81983}" type="presOf" srcId="{8511309F-F65D-42D4-9E39-E301F6D45F85}" destId="{35597A94-8EC0-48CE-9550-86A88A00B28A}" srcOrd="0" destOrd="0" presId="urn:microsoft.com/office/officeart/2005/8/layout/cycle2"/>
    <dgm:cxn modelId="{16B3AC23-1503-4744-A895-67C488A25F1B}" type="presOf" srcId="{34F7AE45-D7B4-45B4-A55E-8C534CD822F4}" destId="{8153B7EE-88AB-45DF-A466-ED4634387BC0}" srcOrd="0" destOrd="0" presId="urn:microsoft.com/office/officeart/2005/8/layout/cycle2"/>
    <dgm:cxn modelId="{61C8B530-FF4A-424E-943A-F49737E87B99}" type="presOf" srcId="{512B7BE9-231D-41CE-8B23-3A756FFBF411}" destId="{CEF6CFA7-97DC-425C-BFC9-17A6E833AE96}" srcOrd="0" destOrd="0" presId="urn:microsoft.com/office/officeart/2005/8/layout/cycle2"/>
    <dgm:cxn modelId="{163F9FDC-C133-4FEC-B1D5-56CD6CDF9DDA}" type="presParOf" srcId="{CEF6CFA7-97DC-425C-BFC9-17A6E833AE96}" destId="{B380CC8C-BB51-4FC8-96B2-018DFDDDEC20}" srcOrd="0" destOrd="0" presId="urn:microsoft.com/office/officeart/2005/8/layout/cycle2"/>
    <dgm:cxn modelId="{AC772335-EE3C-4137-8BA7-6182D02CF028}" type="presParOf" srcId="{CEF6CFA7-97DC-425C-BFC9-17A6E833AE96}" destId="{71D871E6-1724-4122-AA0A-D68C1BCF9F5B}" srcOrd="1" destOrd="0" presId="urn:microsoft.com/office/officeart/2005/8/layout/cycle2"/>
    <dgm:cxn modelId="{A70041EB-768F-43AD-8414-A5022F1108EE}" type="presParOf" srcId="{71D871E6-1724-4122-AA0A-D68C1BCF9F5B}" destId="{4B5B6A1A-C539-46A4-9F5C-E1F8F32C3526}" srcOrd="0" destOrd="0" presId="urn:microsoft.com/office/officeart/2005/8/layout/cycle2"/>
    <dgm:cxn modelId="{14180A83-8E91-4E40-8E6C-9205292E9FCB}" type="presParOf" srcId="{CEF6CFA7-97DC-425C-BFC9-17A6E833AE96}" destId="{35597A94-8EC0-48CE-9550-86A88A00B28A}" srcOrd="2" destOrd="0" presId="urn:microsoft.com/office/officeart/2005/8/layout/cycle2"/>
    <dgm:cxn modelId="{9A3976EC-FCCF-4499-A729-1BACA72AC2FB}" type="presParOf" srcId="{CEF6CFA7-97DC-425C-BFC9-17A6E833AE96}" destId="{058F58A5-9BDE-42F9-A11A-88BF80E6DF8C}" srcOrd="3" destOrd="0" presId="urn:microsoft.com/office/officeart/2005/8/layout/cycle2"/>
    <dgm:cxn modelId="{20C4F0D9-E879-4E62-B38A-6A7CE3922D85}" type="presParOf" srcId="{058F58A5-9BDE-42F9-A11A-88BF80E6DF8C}" destId="{911DC3EF-6F28-4653-8851-17DE2BAEC064}" srcOrd="0" destOrd="0" presId="urn:microsoft.com/office/officeart/2005/8/layout/cycle2"/>
    <dgm:cxn modelId="{544D1BC6-BFDA-4D66-B9BF-2250C7AC501A}" type="presParOf" srcId="{CEF6CFA7-97DC-425C-BFC9-17A6E833AE96}" destId="{8153B7EE-88AB-45DF-A466-ED4634387BC0}" srcOrd="4" destOrd="0" presId="urn:microsoft.com/office/officeart/2005/8/layout/cycle2"/>
    <dgm:cxn modelId="{B003279E-AAA9-4768-9273-A57173FB8BD9}" type="presParOf" srcId="{CEF6CFA7-97DC-425C-BFC9-17A6E833AE96}" destId="{661A6A15-AD62-4C3F-8EF8-1763886D7C01}" srcOrd="5" destOrd="0" presId="urn:microsoft.com/office/officeart/2005/8/layout/cycle2"/>
    <dgm:cxn modelId="{BD94DD15-8593-44D6-903C-F241C1ED6743}" type="presParOf" srcId="{661A6A15-AD62-4C3F-8EF8-1763886D7C01}" destId="{3FC90322-1323-4E39-9567-484CB5F8C477}" srcOrd="0" destOrd="0" presId="urn:microsoft.com/office/officeart/2005/8/layout/cycle2"/>
    <dgm:cxn modelId="{A142BB17-F34A-41AD-BE74-52CC44367DF7}" type="presParOf" srcId="{CEF6CFA7-97DC-425C-BFC9-17A6E833AE96}" destId="{AE77AFAE-B8E6-46F9-9A3B-08C396E01469}" srcOrd="6" destOrd="0" presId="urn:microsoft.com/office/officeart/2005/8/layout/cycle2"/>
    <dgm:cxn modelId="{995A6C99-DB6C-40C1-B059-19C46C7AFC84}" type="presParOf" srcId="{CEF6CFA7-97DC-425C-BFC9-17A6E833AE96}" destId="{B87FF93E-FD83-44B6-ABB9-3B2422F59BAE}" srcOrd="7" destOrd="0" presId="urn:microsoft.com/office/officeart/2005/8/layout/cycle2"/>
    <dgm:cxn modelId="{C04AB7F5-CDF1-490C-9CF3-47F2190C2DA9}" type="presParOf" srcId="{B87FF93E-FD83-44B6-ABB9-3B2422F59BAE}" destId="{D05B6149-165B-4C33-B579-591DB4E74AD8}" srcOrd="0" destOrd="0" presId="urn:microsoft.com/office/officeart/2005/8/layout/cycle2"/>
    <dgm:cxn modelId="{0E87E992-8308-40BF-95B9-BB4BAF139ACE}" type="presParOf" srcId="{CEF6CFA7-97DC-425C-BFC9-17A6E833AE96}" destId="{1B198FB9-335F-4CFC-A127-2F0388910D42}" srcOrd="8" destOrd="0" presId="urn:microsoft.com/office/officeart/2005/8/layout/cycle2"/>
    <dgm:cxn modelId="{7F7AB752-F997-4DC5-94C0-98B732FB5949}" type="presParOf" srcId="{CEF6CFA7-97DC-425C-BFC9-17A6E833AE96}" destId="{F99B610D-77DA-4F2D-A18D-D0C226CD3A01}" srcOrd="9" destOrd="0" presId="urn:microsoft.com/office/officeart/2005/8/layout/cycle2"/>
    <dgm:cxn modelId="{88CCD7F5-5752-45C5-8C03-F18BCA5B95D9}" type="presParOf" srcId="{F99B610D-77DA-4F2D-A18D-D0C226CD3A01}" destId="{BD76B918-778C-4DE2-B65E-C4284CD4D20C}" srcOrd="0" destOrd="0" presId="urn:microsoft.com/office/officeart/2005/8/layout/cycle2"/>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2B7BE9-231D-41CE-8B23-3A756FFBF4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A243F593-5FF2-458E-9A87-057091153492}">
      <dgm:prSet phldrT="[Text]" custT="1">
        <dgm:style>
          <a:lnRef idx="1">
            <a:schemeClr val="accent4"/>
          </a:lnRef>
          <a:fillRef idx="2">
            <a:schemeClr val="accent4"/>
          </a:fillRef>
          <a:effectRef idx="1">
            <a:schemeClr val="accent4"/>
          </a:effectRef>
          <a:fontRef idx="minor">
            <a:schemeClr val="dk1"/>
          </a:fontRef>
        </dgm:style>
      </dgm:prSet>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1</a:t>
          </a:r>
        </a:p>
      </dgm:t>
    </dgm:pt>
    <dgm:pt modelId="{77DFDD7C-6232-4805-AC67-CE4C832052D4}" type="parTrans" cxnId="{64BAEEB1-618E-4020-9BE4-9F2944A815CB}">
      <dgm:prSet/>
      <dgm:spPr/>
      <dgm:t>
        <a:bodyPr/>
        <a:lstStyle/>
        <a:p>
          <a:endParaRPr lang="en-AU" sz="2800">
            <a:latin typeface="Cabin" panose="020B0803050202020004" pitchFamily="34" charset="0"/>
          </a:endParaRPr>
        </a:p>
      </dgm:t>
    </dgm:pt>
    <dgm:pt modelId="{1F1E2611-D250-4F71-B09F-B91534361F85}" type="sibTrans" cxnId="{64BAEEB1-618E-4020-9BE4-9F2944A815C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8511309F-F65D-42D4-9E39-E301F6D45F85}">
      <dgm:prSet phldrT="[Text]" custT="1">
        <dgm:style>
          <a:lnRef idx="2">
            <a:schemeClr val="accent2"/>
          </a:lnRef>
          <a:fillRef idx="1">
            <a:schemeClr val="lt1"/>
          </a:fillRef>
          <a:effectRef idx="0">
            <a:schemeClr val="accent2"/>
          </a:effectRef>
          <a:fontRef idx="minor">
            <a:schemeClr val="dk1"/>
          </a:fontRef>
        </dgm:style>
      </dgm:prSet>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2</a:t>
          </a:r>
        </a:p>
      </dgm:t>
    </dgm:pt>
    <dgm:pt modelId="{C0B81BEE-B9FA-4FC9-91E7-982E4D7CDABF}" type="parTrans" cxnId="{F00D93C9-8EDA-40AD-A6B4-9584542C03E3}">
      <dgm:prSet/>
      <dgm:spPr/>
      <dgm:t>
        <a:bodyPr/>
        <a:lstStyle/>
        <a:p>
          <a:endParaRPr lang="en-AU" sz="2800">
            <a:latin typeface="Cabin" panose="020B0803050202020004" pitchFamily="34" charset="0"/>
          </a:endParaRPr>
        </a:p>
      </dgm:t>
    </dgm:pt>
    <dgm:pt modelId="{9A750506-24CC-4194-B340-4FF713160314}" type="sibTrans" cxnId="{F00D93C9-8EDA-40AD-A6B4-9584542C03E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34F7AE45-D7B4-45B4-A55E-8C534CD822F4}">
      <dgm:prSet phldrT="[Text]" custT="1"/>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3</a:t>
          </a:r>
        </a:p>
      </dgm:t>
    </dgm:pt>
    <dgm:pt modelId="{B1A4A296-D130-4952-9C49-B6D85B13B07B}" type="parTrans" cxnId="{EEE087E4-2E5E-42B5-AB20-FD889EE54DD2}">
      <dgm:prSet/>
      <dgm:spPr/>
      <dgm:t>
        <a:bodyPr/>
        <a:lstStyle/>
        <a:p>
          <a:endParaRPr lang="en-AU" sz="2800">
            <a:latin typeface="Cabin" panose="020B0803050202020004" pitchFamily="34" charset="0"/>
          </a:endParaRPr>
        </a:p>
      </dgm:t>
    </dgm:pt>
    <dgm:pt modelId="{E6637278-7760-4369-BEBB-C09BC01295C6}" type="sibTrans" cxnId="{EEE087E4-2E5E-42B5-AB20-FD889EE54DD2}">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AA8D6D8-A499-48F6-9167-8EBE6E0D4ABD}">
      <dgm:prSet phldrT="[Text]" custT="1"/>
      <dgm:spPr>
        <a:solidFill>
          <a:srgbClr val="828282"/>
        </a:solidFill>
        <a:ln>
          <a:solidFill>
            <a:schemeClr val="bg1"/>
          </a:solidFill>
        </a:ln>
      </dgm:spPr>
      <dgm:t>
        <a:bodyPr/>
        <a:lstStyle/>
        <a:p>
          <a:r>
            <a:rPr lang="en-AU" sz="1100" dirty="0">
              <a:solidFill>
                <a:schemeClr val="bg1"/>
              </a:solidFill>
              <a:latin typeface="Cabin" panose="020B0803050202020004" pitchFamily="34" charset="0"/>
            </a:rPr>
            <a:t>4</a:t>
          </a:r>
        </a:p>
      </dgm:t>
    </dgm:pt>
    <dgm:pt modelId="{B5762A0D-B7FD-4E3F-8F56-44B57790F7A4}" type="parTrans" cxnId="{D96A4ADC-F5F4-4BA1-8C57-0CDCDDC447EB}">
      <dgm:prSet/>
      <dgm:spPr/>
      <dgm:t>
        <a:bodyPr/>
        <a:lstStyle/>
        <a:p>
          <a:endParaRPr lang="en-AU" sz="2800">
            <a:latin typeface="Cabin" panose="020B0803050202020004" pitchFamily="34" charset="0"/>
          </a:endParaRPr>
        </a:p>
      </dgm:t>
    </dgm:pt>
    <dgm:pt modelId="{226A47B4-7816-4BB5-80E5-8BC2FBBCB063}" type="sibTrans" cxnId="{D96A4ADC-F5F4-4BA1-8C57-0CDCDDC447EB}">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41A137-9207-4D6E-ADFA-F01A9844C669}">
      <dgm:prSet phldrT="[Text]" custT="1"/>
      <dgm:spPr>
        <a:solidFill>
          <a:schemeClr val="bg1"/>
        </a:solidFill>
        <a:ln>
          <a:solidFill>
            <a:srgbClr val="828282"/>
          </a:solidFill>
        </a:ln>
      </dgm:spPr>
      <dgm:t>
        <a:bodyPr/>
        <a:lstStyle/>
        <a:p>
          <a:r>
            <a:rPr lang="en-AU" sz="1100" dirty="0">
              <a:solidFill>
                <a:schemeClr val="tx1"/>
              </a:solidFill>
              <a:latin typeface="Cabin" panose="020B0803050202020004" pitchFamily="34" charset="0"/>
            </a:rPr>
            <a:t>5</a:t>
          </a:r>
        </a:p>
      </dgm:t>
    </dgm:pt>
    <dgm:pt modelId="{A50C7166-CA6E-4D4F-AB8F-7D2746849A4F}" type="parTrans" cxnId="{437006ED-872C-4E90-8382-D3E2634430A3}">
      <dgm:prSet/>
      <dgm:spPr/>
      <dgm:t>
        <a:bodyPr/>
        <a:lstStyle/>
        <a:p>
          <a:endParaRPr lang="en-AU" sz="2800">
            <a:latin typeface="Cabin" panose="020B0803050202020004" pitchFamily="34" charset="0"/>
          </a:endParaRPr>
        </a:p>
      </dgm:t>
    </dgm:pt>
    <dgm:pt modelId="{F9669D43-6477-4032-A626-A764A114C657}" type="sibTrans" cxnId="{437006ED-872C-4E90-8382-D3E2634430A3}">
      <dgm:prSet custT="1"/>
      <dgm:spPr>
        <a:solidFill>
          <a:srgbClr val="828282"/>
        </a:solidFill>
        <a:ln>
          <a:solidFill>
            <a:srgbClr val="828282"/>
          </a:solidFill>
        </a:ln>
      </dgm:spPr>
      <dgm:t>
        <a:bodyPr/>
        <a:lstStyle/>
        <a:p>
          <a:endParaRPr lang="en-AU" sz="800" dirty="0">
            <a:latin typeface="Cabin" panose="020B0803050202020004" pitchFamily="34" charset="0"/>
          </a:endParaRPr>
        </a:p>
      </dgm:t>
    </dgm:pt>
    <dgm:pt modelId="{CEF6CFA7-97DC-425C-BFC9-17A6E833AE96}" type="pres">
      <dgm:prSet presAssocID="{512B7BE9-231D-41CE-8B23-3A756FFBF411}" presName="cycle" presStyleCnt="0">
        <dgm:presLayoutVars>
          <dgm:dir/>
          <dgm:resizeHandles val="exact"/>
        </dgm:presLayoutVars>
      </dgm:prSet>
      <dgm:spPr/>
      <dgm:t>
        <a:bodyPr/>
        <a:lstStyle/>
        <a:p>
          <a:endParaRPr lang="en-US"/>
        </a:p>
      </dgm:t>
    </dgm:pt>
    <dgm:pt modelId="{B380CC8C-BB51-4FC8-96B2-018DFDDDEC20}" type="pres">
      <dgm:prSet presAssocID="{A243F593-5FF2-458E-9A87-057091153492}" presName="node" presStyleLbl="node1" presStyleIdx="0" presStyleCnt="5" custRadScaleRad="100071" custRadScaleInc="5994">
        <dgm:presLayoutVars>
          <dgm:bulletEnabled val="1"/>
        </dgm:presLayoutVars>
      </dgm:prSet>
      <dgm:spPr/>
      <dgm:t>
        <a:bodyPr/>
        <a:lstStyle/>
        <a:p>
          <a:endParaRPr lang="en-US"/>
        </a:p>
      </dgm:t>
    </dgm:pt>
    <dgm:pt modelId="{71D871E6-1724-4122-AA0A-D68C1BCF9F5B}" type="pres">
      <dgm:prSet presAssocID="{1F1E2611-D250-4F71-B09F-B91534361F85}" presName="sibTrans" presStyleLbl="sibTrans2D1" presStyleIdx="0" presStyleCnt="5"/>
      <dgm:spPr/>
      <dgm:t>
        <a:bodyPr/>
        <a:lstStyle/>
        <a:p>
          <a:endParaRPr lang="en-US"/>
        </a:p>
      </dgm:t>
    </dgm:pt>
    <dgm:pt modelId="{4B5B6A1A-C539-46A4-9F5C-E1F8F32C3526}" type="pres">
      <dgm:prSet presAssocID="{1F1E2611-D250-4F71-B09F-B91534361F85}" presName="connectorText" presStyleLbl="sibTrans2D1" presStyleIdx="0" presStyleCnt="5"/>
      <dgm:spPr/>
      <dgm:t>
        <a:bodyPr/>
        <a:lstStyle/>
        <a:p>
          <a:endParaRPr lang="en-US"/>
        </a:p>
      </dgm:t>
    </dgm:pt>
    <dgm:pt modelId="{35597A94-8EC0-48CE-9550-86A88A00B28A}" type="pres">
      <dgm:prSet presAssocID="{8511309F-F65D-42D4-9E39-E301F6D45F85}" presName="node" presStyleLbl="node1" presStyleIdx="1" presStyleCnt="5">
        <dgm:presLayoutVars>
          <dgm:bulletEnabled val="1"/>
        </dgm:presLayoutVars>
      </dgm:prSet>
      <dgm:spPr/>
      <dgm:t>
        <a:bodyPr/>
        <a:lstStyle/>
        <a:p>
          <a:endParaRPr lang="en-US"/>
        </a:p>
      </dgm:t>
    </dgm:pt>
    <dgm:pt modelId="{058F58A5-9BDE-42F9-A11A-88BF80E6DF8C}" type="pres">
      <dgm:prSet presAssocID="{9A750506-24CC-4194-B340-4FF713160314}" presName="sibTrans" presStyleLbl="sibTrans2D1" presStyleIdx="1" presStyleCnt="5"/>
      <dgm:spPr/>
      <dgm:t>
        <a:bodyPr/>
        <a:lstStyle/>
        <a:p>
          <a:endParaRPr lang="en-US"/>
        </a:p>
      </dgm:t>
    </dgm:pt>
    <dgm:pt modelId="{911DC3EF-6F28-4653-8851-17DE2BAEC064}" type="pres">
      <dgm:prSet presAssocID="{9A750506-24CC-4194-B340-4FF713160314}" presName="connectorText" presStyleLbl="sibTrans2D1" presStyleIdx="1" presStyleCnt="5"/>
      <dgm:spPr/>
      <dgm:t>
        <a:bodyPr/>
        <a:lstStyle/>
        <a:p>
          <a:endParaRPr lang="en-US"/>
        </a:p>
      </dgm:t>
    </dgm:pt>
    <dgm:pt modelId="{8153B7EE-88AB-45DF-A466-ED4634387BC0}" type="pres">
      <dgm:prSet presAssocID="{34F7AE45-D7B4-45B4-A55E-8C534CD822F4}" presName="node" presStyleLbl="node1" presStyleIdx="2" presStyleCnt="5">
        <dgm:presLayoutVars>
          <dgm:bulletEnabled val="1"/>
        </dgm:presLayoutVars>
      </dgm:prSet>
      <dgm:spPr/>
      <dgm:t>
        <a:bodyPr/>
        <a:lstStyle/>
        <a:p>
          <a:endParaRPr lang="en-US"/>
        </a:p>
      </dgm:t>
    </dgm:pt>
    <dgm:pt modelId="{661A6A15-AD62-4C3F-8EF8-1763886D7C01}" type="pres">
      <dgm:prSet presAssocID="{E6637278-7760-4369-BEBB-C09BC01295C6}" presName="sibTrans" presStyleLbl="sibTrans2D1" presStyleIdx="2" presStyleCnt="5"/>
      <dgm:spPr/>
      <dgm:t>
        <a:bodyPr/>
        <a:lstStyle/>
        <a:p>
          <a:endParaRPr lang="en-US"/>
        </a:p>
      </dgm:t>
    </dgm:pt>
    <dgm:pt modelId="{3FC90322-1323-4E39-9567-484CB5F8C477}" type="pres">
      <dgm:prSet presAssocID="{E6637278-7760-4369-BEBB-C09BC01295C6}" presName="connectorText" presStyleLbl="sibTrans2D1" presStyleIdx="2" presStyleCnt="5"/>
      <dgm:spPr/>
      <dgm:t>
        <a:bodyPr/>
        <a:lstStyle/>
        <a:p>
          <a:endParaRPr lang="en-US"/>
        </a:p>
      </dgm:t>
    </dgm:pt>
    <dgm:pt modelId="{AE77AFAE-B8E6-46F9-9A3B-08C396E01469}" type="pres">
      <dgm:prSet presAssocID="{CAA8D6D8-A499-48F6-9167-8EBE6E0D4ABD}" presName="node" presStyleLbl="node1" presStyleIdx="3" presStyleCnt="5">
        <dgm:presLayoutVars>
          <dgm:bulletEnabled val="1"/>
        </dgm:presLayoutVars>
      </dgm:prSet>
      <dgm:spPr/>
      <dgm:t>
        <a:bodyPr/>
        <a:lstStyle/>
        <a:p>
          <a:endParaRPr lang="en-US"/>
        </a:p>
      </dgm:t>
    </dgm:pt>
    <dgm:pt modelId="{B87FF93E-FD83-44B6-ABB9-3B2422F59BAE}" type="pres">
      <dgm:prSet presAssocID="{226A47B4-7816-4BB5-80E5-8BC2FBBCB063}" presName="sibTrans" presStyleLbl="sibTrans2D1" presStyleIdx="3" presStyleCnt="5"/>
      <dgm:spPr/>
      <dgm:t>
        <a:bodyPr/>
        <a:lstStyle/>
        <a:p>
          <a:endParaRPr lang="en-US"/>
        </a:p>
      </dgm:t>
    </dgm:pt>
    <dgm:pt modelId="{D05B6149-165B-4C33-B579-591DB4E74AD8}" type="pres">
      <dgm:prSet presAssocID="{226A47B4-7816-4BB5-80E5-8BC2FBBCB063}" presName="connectorText" presStyleLbl="sibTrans2D1" presStyleIdx="3" presStyleCnt="5"/>
      <dgm:spPr/>
      <dgm:t>
        <a:bodyPr/>
        <a:lstStyle/>
        <a:p>
          <a:endParaRPr lang="en-US"/>
        </a:p>
      </dgm:t>
    </dgm:pt>
    <dgm:pt modelId="{1B198FB9-335F-4CFC-A127-2F0388910D42}" type="pres">
      <dgm:prSet presAssocID="{CE41A137-9207-4D6E-ADFA-F01A9844C669}" presName="node" presStyleLbl="node1" presStyleIdx="4" presStyleCnt="5">
        <dgm:presLayoutVars>
          <dgm:bulletEnabled val="1"/>
        </dgm:presLayoutVars>
      </dgm:prSet>
      <dgm:spPr/>
      <dgm:t>
        <a:bodyPr/>
        <a:lstStyle/>
        <a:p>
          <a:endParaRPr lang="en-US"/>
        </a:p>
      </dgm:t>
    </dgm:pt>
    <dgm:pt modelId="{F99B610D-77DA-4F2D-A18D-D0C226CD3A01}" type="pres">
      <dgm:prSet presAssocID="{F9669D43-6477-4032-A626-A764A114C657}" presName="sibTrans" presStyleLbl="sibTrans2D1" presStyleIdx="4" presStyleCnt="5"/>
      <dgm:spPr/>
      <dgm:t>
        <a:bodyPr/>
        <a:lstStyle/>
        <a:p>
          <a:endParaRPr lang="en-US"/>
        </a:p>
      </dgm:t>
    </dgm:pt>
    <dgm:pt modelId="{BD76B918-778C-4DE2-B65E-C4284CD4D20C}" type="pres">
      <dgm:prSet presAssocID="{F9669D43-6477-4032-A626-A764A114C657}" presName="connectorText" presStyleLbl="sibTrans2D1" presStyleIdx="4" presStyleCnt="5"/>
      <dgm:spPr/>
      <dgm:t>
        <a:bodyPr/>
        <a:lstStyle/>
        <a:p>
          <a:endParaRPr lang="en-US"/>
        </a:p>
      </dgm:t>
    </dgm:pt>
  </dgm:ptLst>
  <dgm:cxnLst>
    <dgm:cxn modelId="{64BAEEB1-618E-4020-9BE4-9F2944A815CB}" srcId="{512B7BE9-231D-41CE-8B23-3A756FFBF411}" destId="{A243F593-5FF2-458E-9A87-057091153492}" srcOrd="0" destOrd="0" parTransId="{77DFDD7C-6232-4805-AC67-CE4C832052D4}" sibTransId="{1F1E2611-D250-4F71-B09F-B91534361F85}"/>
    <dgm:cxn modelId="{F00D93C9-8EDA-40AD-A6B4-9584542C03E3}" srcId="{512B7BE9-231D-41CE-8B23-3A756FFBF411}" destId="{8511309F-F65D-42D4-9E39-E301F6D45F85}" srcOrd="1" destOrd="0" parTransId="{C0B81BEE-B9FA-4FC9-91E7-982E4D7CDABF}" sibTransId="{9A750506-24CC-4194-B340-4FF713160314}"/>
    <dgm:cxn modelId="{9869BA3C-16E7-4C89-A33E-00074C2F3DC8}" type="presOf" srcId="{1F1E2611-D250-4F71-B09F-B91534361F85}" destId="{4B5B6A1A-C539-46A4-9F5C-E1F8F32C3526}" srcOrd="1" destOrd="0" presId="urn:microsoft.com/office/officeart/2005/8/layout/cycle2"/>
    <dgm:cxn modelId="{EC37F415-3683-4E8E-B7D1-4AB2469E0786}" type="presOf" srcId="{226A47B4-7816-4BB5-80E5-8BC2FBBCB063}" destId="{B87FF93E-FD83-44B6-ABB9-3B2422F59BAE}" srcOrd="0" destOrd="0" presId="urn:microsoft.com/office/officeart/2005/8/layout/cycle2"/>
    <dgm:cxn modelId="{A3332C43-8E3B-4710-B6F0-71DA3D52D7A6}" type="presOf" srcId="{CE41A137-9207-4D6E-ADFA-F01A9844C669}" destId="{1B198FB9-335F-4CFC-A127-2F0388910D42}" srcOrd="0" destOrd="0" presId="urn:microsoft.com/office/officeart/2005/8/layout/cycle2"/>
    <dgm:cxn modelId="{D2CA6D83-7BE6-4CFB-BC1E-A68B814057BC}" type="presOf" srcId="{1F1E2611-D250-4F71-B09F-B91534361F85}" destId="{71D871E6-1724-4122-AA0A-D68C1BCF9F5B}" srcOrd="0" destOrd="0" presId="urn:microsoft.com/office/officeart/2005/8/layout/cycle2"/>
    <dgm:cxn modelId="{EF7798F0-B3A2-4451-9D91-19E4E275F11E}" type="presOf" srcId="{CAA8D6D8-A499-48F6-9167-8EBE6E0D4ABD}" destId="{AE77AFAE-B8E6-46F9-9A3B-08C396E01469}" srcOrd="0" destOrd="0" presId="urn:microsoft.com/office/officeart/2005/8/layout/cycle2"/>
    <dgm:cxn modelId="{2FDA5B5C-0D28-409B-93FB-A33B90704B8D}" type="presOf" srcId="{E6637278-7760-4369-BEBB-C09BC01295C6}" destId="{661A6A15-AD62-4C3F-8EF8-1763886D7C01}" srcOrd="0" destOrd="0" presId="urn:microsoft.com/office/officeart/2005/8/layout/cycle2"/>
    <dgm:cxn modelId="{437006ED-872C-4E90-8382-D3E2634430A3}" srcId="{512B7BE9-231D-41CE-8B23-3A756FFBF411}" destId="{CE41A137-9207-4D6E-ADFA-F01A9844C669}" srcOrd="4" destOrd="0" parTransId="{A50C7166-CA6E-4D4F-AB8F-7D2746849A4F}" sibTransId="{F9669D43-6477-4032-A626-A764A114C657}"/>
    <dgm:cxn modelId="{8E4D0798-72E5-449B-A99D-9FACD9C7BE63}" type="presOf" srcId="{9A750506-24CC-4194-B340-4FF713160314}" destId="{058F58A5-9BDE-42F9-A11A-88BF80E6DF8C}" srcOrd="0" destOrd="0" presId="urn:microsoft.com/office/officeart/2005/8/layout/cycle2"/>
    <dgm:cxn modelId="{D96A4ADC-F5F4-4BA1-8C57-0CDCDDC447EB}" srcId="{512B7BE9-231D-41CE-8B23-3A756FFBF411}" destId="{CAA8D6D8-A499-48F6-9167-8EBE6E0D4ABD}" srcOrd="3" destOrd="0" parTransId="{B5762A0D-B7FD-4E3F-8F56-44B57790F7A4}" sibTransId="{226A47B4-7816-4BB5-80E5-8BC2FBBCB063}"/>
    <dgm:cxn modelId="{EB5C19E0-1EE1-4B2F-AA8F-1CEE3EAAF527}" type="presOf" srcId="{9A750506-24CC-4194-B340-4FF713160314}" destId="{911DC3EF-6F28-4653-8851-17DE2BAEC064}" srcOrd="1" destOrd="0" presId="urn:microsoft.com/office/officeart/2005/8/layout/cycle2"/>
    <dgm:cxn modelId="{EEE087E4-2E5E-42B5-AB20-FD889EE54DD2}" srcId="{512B7BE9-231D-41CE-8B23-3A756FFBF411}" destId="{34F7AE45-D7B4-45B4-A55E-8C534CD822F4}" srcOrd="2" destOrd="0" parTransId="{B1A4A296-D130-4952-9C49-B6D85B13B07B}" sibTransId="{E6637278-7760-4369-BEBB-C09BC01295C6}"/>
    <dgm:cxn modelId="{B4BB3D69-ACB5-4C68-87B1-32D9421AD0E4}" type="presOf" srcId="{F9669D43-6477-4032-A626-A764A114C657}" destId="{F99B610D-77DA-4F2D-A18D-D0C226CD3A01}" srcOrd="0" destOrd="0" presId="urn:microsoft.com/office/officeart/2005/8/layout/cycle2"/>
    <dgm:cxn modelId="{439975CC-AD0E-492B-9D44-E2A3AA8A1478}" type="presOf" srcId="{A243F593-5FF2-458E-9A87-057091153492}" destId="{B380CC8C-BB51-4FC8-96B2-018DFDDDEC20}" srcOrd="0" destOrd="0" presId="urn:microsoft.com/office/officeart/2005/8/layout/cycle2"/>
    <dgm:cxn modelId="{1B243238-62A4-483C-BECC-08D09E1ACDC3}" type="presOf" srcId="{E6637278-7760-4369-BEBB-C09BC01295C6}" destId="{3FC90322-1323-4E39-9567-484CB5F8C477}" srcOrd="1" destOrd="0" presId="urn:microsoft.com/office/officeart/2005/8/layout/cycle2"/>
    <dgm:cxn modelId="{37B8E3B0-D35D-4FE1-8FBB-32C4085B6418}" type="presOf" srcId="{F9669D43-6477-4032-A626-A764A114C657}" destId="{BD76B918-778C-4DE2-B65E-C4284CD4D20C}" srcOrd="1" destOrd="0" presId="urn:microsoft.com/office/officeart/2005/8/layout/cycle2"/>
    <dgm:cxn modelId="{A2F2C3A0-02DF-4BDF-8293-AD885E48D078}" type="presOf" srcId="{226A47B4-7816-4BB5-80E5-8BC2FBBCB063}" destId="{D05B6149-165B-4C33-B579-591DB4E74AD8}" srcOrd="1" destOrd="0" presId="urn:microsoft.com/office/officeart/2005/8/layout/cycle2"/>
    <dgm:cxn modelId="{29DCF9BD-1987-4879-953D-2AE59CD81983}" type="presOf" srcId="{8511309F-F65D-42D4-9E39-E301F6D45F85}" destId="{35597A94-8EC0-48CE-9550-86A88A00B28A}" srcOrd="0" destOrd="0" presId="urn:microsoft.com/office/officeart/2005/8/layout/cycle2"/>
    <dgm:cxn modelId="{16B3AC23-1503-4744-A895-67C488A25F1B}" type="presOf" srcId="{34F7AE45-D7B4-45B4-A55E-8C534CD822F4}" destId="{8153B7EE-88AB-45DF-A466-ED4634387BC0}" srcOrd="0" destOrd="0" presId="urn:microsoft.com/office/officeart/2005/8/layout/cycle2"/>
    <dgm:cxn modelId="{61C8B530-FF4A-424E-943A-F49737E87B99}" type="presOf" srcId="{512B7BE9-231D-41CE-8B23-3A756FFBF411}" destId="{CEF6CFA7-97DC-425C-BFC9-17A6E833AE96}" srcOrd="0" destOrd="0" presId="urn:microsoft.com/office/officeart/2005/8/layout/cycle2"/>
    <dgm:cxn modelId="{163F9FDC-C133-4FEC-B1D5-56CD6CDF9DDA}" type="presParOf" srcId="{CEF6CFA7-97DC-425C-BFC9-17A6E833AE96}" destId="{B380CC8C-BB51-4FC8-96B2-018DFDDDEC20}" srcOrd="0" destOrd="0" presId="urn:microsoft.com/office/officeart/2005/8/layout/cycle2"/>
    <dgm:cxn modelId="{AC772335-EE3C-4137-8BA7-6182D02CF028}" type="presParOf" srcId="{CEF6CFA7-97DC-425C-BFC9-17A6E833AE96}" destId="{71D871E6-1724-4122-AA0A-D68C1BCF9F5B}" srcOrd="1" destOrd="0" presId="urn:microsoft.com/office/officeart/2005/8/layout/cycle2"/>
    <dgm:cxn modelId="{A70041EB-768F-43AD-8414-A5022F1108EE}" type="presParOf" srcId="{71D871E6-1724-4122-AA0A-D68C1BCF9F5B}" destId="{4B5B6A1A-C539-46A4-9F5C-E1F8F32C3526}" srcOrd="0" destOrd="0" presId="urn:microsoft.com/office/officeart/2005/8/layout/cycle2"/>
    <dgm:cxn modelId="{14180A83-8E91-4E40-8E6C-9205292E9FCB}" type="presParOf" srcId="{CEF6CFA7-97DC-425C-BFC9-17A6E833AE96}" destId="{35597A94-8EC0-48CE-9550-86A88A00B28A}" srcOrd="2" destOrd="0" presId="urn:microsoft.com/office/officeart/2005/8/layout/cycle2"/>
    <dgm:cxn modelId="{9A3976EC-FCCF-4499-A729-1BACA72AC2FB}" type="presParOf" srcId="{CEF6CFA7-97DC-425C-BFC9-17A6E833AE96}" destId="{058F58A5-9BDE-42F9-A11A-88BF80E6DF8C}" srcOrd="3" destOrd="0" presId="urn:microsoft.com/office/officeart/2005/8/layout/cycle2"/>
    <dgm:cxn modelId="{20C4F0D9-E879-4E62-B38A-6A7CE3922D85}" type="presParOf" srcId="{058F58A5-9BDE-42F9-A11A-88BF80E6DF8C}" destId="{911DC3EF-6F28-4653-8851-17DE2BAEC064}" srcOrd="0" destOrd="0" presId="urn:microsoft.com/office/officeart/2005/8/layout/cycle2"/>
    <dgm:cxn modelId="{544D1BC6-BFDA-4D66-B9BF-2250C7AC501A}" type="presParOf" srcId="{CEF6CFA7-97DC-425C-BFC9-17A6E833AE96}" destId="{8153B7EE-88AB-45DF-A466-ED4634387BC0}" srcOrd="4" destOrd="0" presId="urn:microsoft.com/office/officeart/2005/8/layout/cycle2"/>
    <dgm:cxn modelId="{B003279E-AAA9-4768-9273-A57173FB8BD9}" type="presParOf" srcId="{CEF6CFA7-97DC-425C-BFC9-17A6E833AE96}" destId="{661A6A15-AD62-4C3F-8EF8-1763886D7C01}" srcOrd="5" destOrd="0" presId="urn:microsoft.com/office/officeart/2005/8/layout/cycle2"/>
    <dgm:cxn modelId="{BD94DD15-8593-44D6-903C-F241C1ED6743}" type="presParOf" srcId="{661A6A15-AD62-4C3F-8EF8-1763886D7C01}" destId="{3FC90322-1323-4E39-9567-484CB5F8C477}" srcOrd="0" destOrd="0" presId="urn:microsoft.com/office/officeart/2005/8/layout/cycle2"/>
    <dgm:cxn modelId="{A142BB17-F34A-41AD-BE74-52CC44367DF7}" type="presParOf" srcId="{CEF6CFA7-97DC-425C-BFC9-17A6E833AE96}" destId="{AE77AFAE-B8E6-46F9-9A3B-08C396E01469}" srcOrd="6" destOrd="0" presId="urn:microsoft.com/office/officeart/2005/8/layout/cycle2"/>
    <dgm:cxn modelId="{995A6C99-DB6C-40C1-B059-19C46C7AFC84}" type="presParOf" srcId="{CEF6CFA7-97DC-425C-BFC9-17A6E833AE96}" destId="{B87FF93E-FD83-44B6-ABB9-3B2422F59BAE}" srcOrd="7" destOrd="0" presId="urn:microsoft.com/office/officeart/2005/8/layout/cycle2"/>
    <dgm:cxn modelId="{C04AB7F5-CDF1-490C-9CF3-47F2190C2DA9}" type="presParOf" srcId="{B87FF93E-FD83-44B6-ABB9-3B2422F59BAE}" destId="{D05B6149-165B-4C33-B579-591DB4E74AD8}" srcOrd="0" destOrd="0" presId="urn:microsoft.com/office/officeart/2005/8/layout/cycle2"/>
    <dgm:cxn modelId="{0E87E992-8308-40BF-95B9-BB4BAF139ACE}" type="presParOf" srcId="{CEF6CFA7-97DC-425C-BFC9-17A6E833AE96}" destId="{1B198FB9-335F-4CFC-A127-2F0388910D42}" srcOrd="8" destOrd="0" presId="urn:microsoft.com/office/officeart/2005/8/layout/cycle2"/>
    <dgm:cxn modelId="{7F7AB752-F997-4DC5-94C0-98B732FB5949}" type="presParOf" srcId="{CEF6CFA7-97DC-425C-BFC9-17A6E833AE96}" destId="{F99B610D-77DA-4F2D-A18D-D0C226CD3A01}" srcOrd="9" destOrd="0" presId="urn:microsoft.com/office/officeart/2005/8/layout/cycle2"/>
    <dgm:cxn modelId="{88CCD7F5-5752-45C5-8C03-F18BCA5B95D9}" type="presParOf" srcId="{F99B610D-77DA-4F2D-A18D-D0C226CD3A01}" destId="{BD76B918-778C-4DE2-B65E-C4284CD4D20C}" srcOrd="0" destOrd="0" presId="urn:microsoft.com/office/officeart/2005/8/layout/cycle2"/>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80CC8C-BB51-4FC8-96B2-018DFDDDEC20}">
      <dsp:nvSpPr>
        <dsp:cNvPr id="0" name=""/>
        <dsp:cNvSpPr/>
      </dsp:nvSpPr>
      <dsp:spPr>
        <a:xfrm>
          <a:off x="1646301" y="10"/>
          <a:ext cx="1114635" cy="1114635"/>
        </a:xfrm>
        <a:prstGeom prst="ellipse">
          <a:avLst/>
        </a:prstGeom>
        <a:solidFill>
          <a:srgbClr val="A5BEBB"/>
        </a:solidFill>
        <a:ln w="6350" cap="flat" cmpd="sng" algn="ctr">
          <a:solidFill>
            <a:schemeClr val="bg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a:solidFill>
                <a:schemeClr val="tx1"/>
              </a:solidFill>
              <a:latin typeface="Arial" panose="020B0604020202020204" pitchFamily="34" charset="0"/>
              <a:cs typeface="Arial" panose="020B0604020202020204" pitchFamily="34" charset="0"/>
            </a:rPr>
            <a:t>1. Define / identify</a:t>
          </a:r>
        </a:p>
      </dsp:txBody>
      <dsp:txXfrm>
        <a:off x="1646301" y="10"/>
        <a:ext cx="1114635" cy="1114635"/>
      </dsp:txXfrm>
    </dsp:sp>
    <dsp:sp modelId="{71D871E6-1724-4122-AA0A-D68C1BCF9F5B}">
      <dsp:nvSpPr>
        <dsp:cNvPr id="0" name=""/>
        <dsp:cNvSpPr/>
      </dsp:nvSpPr>
      <dsp:spPr>
        <a:xfrm rot="2160000">
          <a:off x="2724417" y="853301"/>
          <a:ext cx="290928" cy="376189"/>
        </a:xfrm>
        <a:prstGeom prst="rightArrow">
          <a:avLst>
            <a:gd name="adj1" fmla="val 60000"/>
            <a:gd name="adj2" fmla="val 50000"/>
          </a:avLst>
        </a:prstGeom>
        <a:solidFill>
          <a:srgbClr val="60A3B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AU" sz="1600" kern="1200" dirty="0"/>
        </a:p>
      </dsp:txBody>
      <dsp:txXfrm rot="2160000">
        <a:off x="2724417" y="853301"/>
        <a:ext cx="290928" cy="376189"/>
      </dsp:txXfrm>
    </dsp:sp>
    <dsp:sp modelId="{35597A94-8EC0-48CE-9550-86A88A00B28A}">
      <dsp:nvSpPr>
        <dsp:cNvPr id="0" name=""/>
        <dsp:cNvSpPr/>
      </dsp:nvSpPr>
      <dsp:spPr>
        <a:xfrm>
          <a:off x="2999327" y="956472"/>
          <a:ext cx="1113955" cy="1167279"/>
        </a:xfrm>
        <a:prstGeom prst="ellipse">
          <a:avLst/>
        </a:prstGeom>
        <a:solidFill>
          <a:srgbClr val="A5BE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a:solidFill>
                <a:schemeClr val="tx1"/>
              </a:solidFill>
              <a:latin typeface="Arial" panose="020B0604020202020204" pitchFamily="34" charset="0"/>
              <a:cs typeface="Arial" panose="020B0604020202020204" pitchFamily="34" charset="0"/>
            </a:rPr>
            <a:t>2. Assemble data</a:t>
          </a:r>
        </a:p>
      </dsp:txBody>
      <dsp:txXfrm>
        <a:off x="2999327" y="956472"/>
        <a:ext cx="1113955" cy="1167279"/>
      </dsp:txXfrm>
    </dsp:sp>
    <dsp:sp modelId="{058F58A5-9BDE-42F9-A11A-88BF80E6DF8C}">
      <dsp:nvSpPr>
        <dsp:cNvPr id="0" name=""/>
        <dsp:cNvSpPr/>
      </dsp:nvSpPr>
      <dsp:spPr>
        <a:xfrm rot="6480000">
          <a:off x="3155343" y="2150718"/>
          <a:ext cx="282896" cy="376189"/>
        </a:xfrm>
        <a:prstGeom prst="rightArrow">
          <a:avLst>
            <a:gd name="adj1" fmla="val 60000"/>
            <a:gd name="adj2" fmla="val 50000"/>
          </a:avLst>
        </a:prstGeom>
        <a:solidFill>
          <a:srgbClr val="60A3B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AU" sz="1600" kern="1200" dirty="0"/>
        </a:p>
      </dsp:txBody>
      <dsp:txXfrm rot="6480000">
        <a:off x="3155343" y="2150718"/>
        <a:ext cx="282896" cy="376189"/>
      </dsp:txXfrm>
    </dsp:sp>
    <dsp:sp modelId="{8153B7EE-88AB-45DF-A466-ED4634387BC0}">
      <dsp:nvSpPr>
        <dsp:cNvPr id="0" name=""/>
        <dsp:cNvSpPr/>
      </dsp:nvSpPr>
      <dsp:spPr>
        <a:xfrm>
          <a:off x="2482307" y="2572971"/>
          <a:ext cx="1114635" cy="1114635"/>
        </a:xfrm>
        <a:prstGeom prst="ellipse">
          <a:avLst/>
        </a:prstGeom>
        <a:solidFill>
          <a:srgbClr val="A5BE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a:solidFill>
                <a:schemeClr val="tx1"/>
              </a:solidFill>
              <a:latin typeface="Arial" panose="020B0604020202020204" pitchFamily="34" charset="0"/>
              <a:cs typeface="Arial" panose="020B0604020202020204" pitchFamily="34" charset="0"/>
            </a:rPr>
            <a:t>3. Explore and combine data</a:t>
          </a:r>
        </a:p>
      </dsp:txBody>
      <dsp:txXfrm>
        <a:off x="2482307" y="2572971"/>
        <a:ext cx="1114635" cy="1114635"/>
      </dsp:txXfrm>
    </dsp:sp>
    <dsp:sp modelId="{661A6A15-AD62-4C3F-8EF8-1763886D7C01}">
      <dsp:nvSpPr>
        <dsp:cNvPr id="0" name=""/>
        <dsp:cNvSpPr/>
      </dsp:nvSpPr>
      <dsp:spPr>
        <a:xfrm rot="10800000">
          <a:off x="2064275" y="2942194"/>
          <a:ext cx="295409" cy="376189"/>
        </a:xfrm>
        <a:prstGeom prst="rightArrow">
          <a:avLst>
            <a:gd name="adj1" fmla="val 60000"/>
            <a:gd name="adj2" fmla="val 50000"/>
          </a:avLst>
        </a:prstGeom>
        <a:solidFill>
          <a:srgbClr val="60A3B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AU" sz="1600" kern="1200" dirty="0"/>
        </a:p>
      </dsp:txBody>
      <dsp:txXfrm rot="10800000">
        <a:off x="2064275" y="2942194"/>
        <a:ext cx="295409" cy="376189"/>
      </dsp:txXfrm>
    </dsp:sp>
    <dsp:sp modelId="{AE77AFAE-B8E6-46F9-9A3B-08C396E01469}">
      <dsp:nvSpPr>
        <dsp:cNvPr id="0" name=""/>
        <dsp:cNvSpPr/>
      </dsp:nvSpPr>
      <dsp:spPr>
        <a:xfrm>
          <a:off x="810295" y="2572971"/>
          <a:ext cx="1114635" cy="1114635"/>
        </a:xfrm>
        <a:prstGeom prst="ellipse">
          <a:avLst/>
        </a:prstGeom>
        <a:solidFill>
          <a:srgbClr val="A5BE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a:solidFill>
                <a:schemeClr val="tx1"/>
              </a:solidFill>
              <a:latin typeface="Arial" panose="020B0604020202020204" pitchFamily="34" charset="0"/>
              <a:cs typeface="Arial" panose="020B0604020202020204" pitchFamily="34" charset="0"/>
            </a:rPr>
            <a:t>4. Calculate / develop options </a:t>
          </a:r>
        </a:p>
      </dsp:txBody>
      <dsp:txXfrm>
        <a:off x="810295" y="2572971"/>
        <a:ext cx="1114635" cy="1114635"/>
      </dsp:txXfrm>
    </dsp:sp>
    <dsp:sp modelId="{B87FF93E-FD83-44B6-ABB9-3B2422F59BAE}">
      <dsp:nvSpPr>
        <dsp:cNvPr id="0" name=""/>
        <dsp:cNvSpPr/>
      </dsp:nvSpPr>
      <dsp:spPr>
        <a:xfrm rot="15120000">
          <a:off x="964152" y="2155057"/>
          <a:ext cx="295409" cy="376189"/>
        </a:xfrm>
        <a:prstGeom prst="rightArrow">
          <a:avLst>
            <a:gd name="adj1" fmla="val 60000"/>
            <a:gd name="adj2" fmla="val 50000"/>
          </a:avLst>
        </a:prstGeom>
        <a:solidFill>
          <a:srgbClr val="60A3B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AU" sz="1600" kern="1200" dirty="0"/>
        </a:p>
      </dsp:txBody>
      <dsp:txXfrm rot="15120000">
        <a:off x="964152" y="2155057"/>
        <a:ext cx="295409" cy="376189"/>
      </dsp:txXfrm>
    </dsp:sp>
    <dsp:sp modelId="{1B198FB9-335F-4CFC-A127-2F0388910D42}">
      <dsp:nvSpPr>
        <dsp:cNvPr id="0" name=""/>
        <dsp:cNvSpPr/>
      </dsp:nvSpPr>
      <dsp:spPr>
        <a:xfrm>
          <a:off x="293615" y="982794"/>
          <a:ext cx="1114635" cy="1114635"/>
        </a:xfrm>
        <a:prstGeom prst="ellipse">
          <a:avLst/>
        </a:prstGeom>
        <a:solidFill>
          <a:srgbClr val="A5BE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a:solidFill>
                <a:schemeClr val="tx1"/>
              </a:solidFill>
              <a:latin typeface="Arial" panose="020B0604020202020204" pitchFamily="34" charset="0"/>
              <a:cs typeface="Arial" panose="020B0604020202020204" pitchFamily="34" charset="0"/>
            </a:rPr>
            <a:t>5. Review and report</a:t>
          </a:r>
        </a:p>
      </dsp:txBody>
      <dsp:txXfrm>
        <a:off x="293615" y="982794"/>
        <a:ext cx="1114635" cy="1114635"/>
      </dsp:txXfrm>
    </dsp:sp>
    <dsp:sp modelId="{F99B610D-77DA-4F2D-A18D-D0C226CD3A01}">
      <dsp:nvSpPr>
        <dsp:cNvPr id="0" name=""/>
        <dsp:cNvSpPr/>
      </dsp:nvSpPr>
      <dsp:spPr>
        <a:xfrm rot="19440000">
          <a:off x="1372807" y="865539"/>
          <a:ext cx="295409" cy="376189"/>
        </a:xfrm>
        <a:prstGeom prst="rightArrow">
          <a:avLst>
            <a:gd name="adj1" fmla="val 60000"/>
            <a:gd name="adj2" fmla="val 50000"/>
          </a:avLst>
        </a:prstGeom>
        <a:solidFill>
          <a:srgbClr val="60A3B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AU" sz="1600" kern="1200" dirty="0"/>
        </a:p>
      </dsp:txBody>
      <dsp:txXfrm rot="19440000">
        <a:off x="1372807" y="865539"/>
        <a:ext cx="295409" cy="3761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7E5D26-AF37-4456-86D9-0C51190D817C}">
      <dsp:nvSpPr>
        <dsp:cNvPr id="0" name=""/>
        <dsp:cNvSpPr/>
      </dsp:nvSpPr>
      <dsp:spPr>
        <a:xfrm>
          <a:off x="0" y="2036878"/>
          <a:ext cx="1343895" cy="906021"/>
        </a:xfrm>
        <a:prstGeom prst="roundRect">
          <a:avLst>
            <a:gd name="adj" fmla="val 10000"/>
          </a:avLst>
        </a:prstGeom>
        <a:solidFill>
          <a:srgbClr val="60A3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kern="1200" dirty="0">
              <a:latin typeface="Arial" panose="020B0604020202020204" pitchFamily="34" charset="0"/>
              <a:cs typeface="Arial" panose="020B0604020202020204" pitchFamily="34" charset="0"/>
            </a:rPr>
            <a:t>Where to live in Australia</a:t>
          </a:r>
        </a:p>
      </dsp:txBody>
      <dsp:txXfrm>
        <a:off x="0" y="2036878"/>
        <a:ext cx="1343895" cy="906021"/>
      </dsp:txXfrm>
    </dsp:sp>
    <dsp:sp modelId="{0346C22D-0B7E-477D-A069-38F19027C27D}">
      <dsp:nvSpPr>
        <dsp:cNvPr id="0" name=""/>
        <dsp:cNvSpPr/>
      </dsp:nvSpPr>
      <dsp:spPr>
        <a:xfrm rot="18332377">
          <a:off x="808844" y="1443556"/>
          <a:ext cx="2555562" cy="13170"/>
        </a:xfrm>
        <a:custGeom>
          <a:avLst/>
          <a:gdLst/>
          <a:ahLst/>
          <a:cxnLst/>
          <a:rect l="0" t="0" r="0" b="0"/>
          <a:pathLst>
            <a:path>
              <a:moveTo>
                <a:pt x="0" y="6585"/>
              </a:moveTo>
              <a:lnTo>
                <a:pt x="2555562"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18332377">
        <a:off x="2022736" y="1386252"/>
        <a:ext cx="127778" cy="127778"/>
      </dsp:txXfrm>
    </dsp:sp>
    <dsp:sp modelId="{4384DF05-9BB3-43E5-9AAD-17F40AFA8153}">
      <dsp:nvSpPr>
        <dsp:cNvPr id="0" name=""/>
        <dsp:cNvSpPr/>
      </dsp:nvSpPr>
      <dsp:spPr>
        <a:xfrm>
          <a:off x="2829356" y="220982"/>
          <a:ext cx="757644" cy="378822"/>
        </a:xfrm>
        <a:prstGeom prst="roundRect">
          <a:avLst>
            <a:gd name="adj" fmla="val 10000"/>
          </a:avLst>
        </a:prstGeom>
        <a:solidFill>
          <a:srgbClr val="ADD2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tx1"/>
              </a:solidFill>
              <a:latin typeface="Arial" panose="020B0604020202020204" pitchFamily="34" charset="0"/>
              <a:cs typeface="Arial" panose="020B0604020202020204" pitchFamily="34" charset="0"/>
            </a:rPr>
            <a:t>Good job</a:t>
          </a:r>
        </a:p>
      </dsp:txBody>
      <dsp:txXfrm>
        <a:off x="2829356" y="220982"/>
        <a:ext cx="757644" cy="378822"/>
      </dsp:txXfrm>
    </dsp:sp>
    <dsp:sp modelId="{155ACA21-4058-41CE-AB0A-6CF7A40F925C}">
      <dsp:nvSpPr>
        <dsp:cNvPr id="0" name=""/>
        <dsp:cNvSpPr/>
      </dsp:nvSpPr>
      <dsp:spPr>
        <a:xfrm rot="21183624">
          <a:off x="3581613" y="314949"/>
          <a:ext cx="1470885" cy="13170"/>
        </a:xfrm>
        <a:custGeom>
          <a:avLst/>
          <a:gdLst/>
          <a:ahLst/>
          <a:cxnLst/>
          <a:rect l="0" t="0" r="0" b="0"/>
          <a:pathLst>
            <a:path>
              <a:moveTo>
                <a:pt x="0" y="6585"/>
              </a:moveTo>
              <a:lnTo>
                <a:pt x="1470885"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21183624">
        <a:off x="4280283" y="284762"/>
        <a:ext cx="73544" cy="73544"/>
      </dsp:txXfrm>
    </dsp:sp>
    <dsp:sp modelId="{B9E2FEA9-3B03-41B4-BE75-1B5CD652881B}">
      <dsp:nvSpPr>
        <dsp:cNvPr id="0" name=""/>
        <dsp:cNvSpPr/>
      </dsp:nvSpPr>
      <dsp:spPr>
        <a:xfrm>
          <a:off x="5047111" y="43265"/>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Income</a:t>
          </a:r>
        </a:p>
      </dsp:txBody>
      <dsp:txXfrm>
        <a:off x="5047111" y="43265"/>
        <a:ext cx="1523365" cy="378822"/>
      </dsp:txXfrm>
    </dsp:sp>
    <dsp:sp modelId="{FC5885AA-23A1-48DB-8B27-3A0DDD3F6F85}">
      <dsp:nvSpPr>
        <dsp:cNvPr id="0" name=""/>
        <dsp:cNvSpPr/>
      </dsp:nvSpPr>
      <dsp:spPr>
        <a:xfrm rot="601078">
          <a:off x="3575697" y="532772"/>
          <a:ext cx="1482716" cy="13170"/>
        </a:xfrm>
        <a:custGeom>
          <a:avLst/>
          <a:gdLst/>
          <a:ahLst/>
          <a:cxnLst/>
          <a:rect l="0" t="0" r="0" b="0"/>
          <a:pathLst>
            <a:path>
              <a:moveTo>
                <a:pt x="0" y="6585"/>
              </a:moveTo>
              <a:lnTo>
                <a:pt x="1482716"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601078">
        <a:off x="4279988" y="502289"/>
        <a:ext cx="74135" cy="74135"/>
      </dsp:txXfrm>
    </dsp:sp>
    <dsp:sp modelId="{BBA70512-A440-42AE-A524-08AC1BDD4483}">
      <dsp:nvSpPr>
        <dsp:cNvPr id="0" name=""/>
        <dsp:cNvSpPr/>
      </dsp:nvSpPr>
      <dsp:spPr>
        <a:xfrm>
          <a:off x="5047111" y="478910"/>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Low unemployment</a:t>
          </a:r>
        </a:p>
      </dsp:txBody>
      <dsp:txXfrm>
        <a:off x="5047111" y="478910"/>
        <a:ext cx="1523365" cy="378822"/>
      </dsp:txXfrm>
    </dsp:sp>
    <dsp:sp modelId="{1F572951-A047-4856-AB2A-F9F9DC509E65}">
      <dsp:nvSpPr>
        <dsp:cNvPr id="0" name=""/>
        <dsp:cNvSpPr/>
      </dsp:nvSpPr>
      <dsp:spPr>
        <a:xfrm rot="19578477">
          <a:off x="1193953" y="1988113"/>
          <a:ext cx="1785343" cy="13170"/>
        </a:xfrm>
        <a:custGeom>
          <a:avLst/>
          <a:gdLst/>
          <a:ahLst/>
          <a:cxnLst/>
          <a:rect l="0" t="0" r="0" b="0"/>
          <a:pathLst>
            <a:path>
              <a:moveTo>
                <a:pt x="0" y="6585"/>
              </a:moveTo>
              <a:lnTo>
                <a:pt x="1785343"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19578477">
        <a:off x="2041992" y="1950065"/>
        <a:ext cx="89267" cy="89267"/>
      </dsp:txXfrm>
    </dsp:sp>
    <dsp:sp modelId="{5AAC64E1-B168-449B-884E-9AB8E7AD8D5F}">
      <dsp:nvSpPr>
        <dsp:cNvPr id="0" name=""/>
        <dsp:cNvSpPr/>
      </dsp:nvSpPr>
      <dsp:spPr>
        <a:xfrm>
          <a:off x="2829356" y="1310096"/>
          <a:ext cx="757644" cy="378822"/>
        </a:xfrm>
        <a:prstGeom prst="roundRect">
          <a:avLst>
            <a:gd name="adj" fmla="val 10000"/>
          </a:avLst>
        </a:prstGeom>
        <a:solidFill>
          <a:srgbClr val="ADD2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tx1"/>
              </a:solidFill>
              <a:latin typeface="Arial" panose="020B0604020202020204" pitchFamily="34" charset="0"/>
              <a:cs typeface="Arial" panose="020B0604020202020204" pitchFamily="34" charset="0"/>
            </a:rPr>
            <a:t>Access to services</a:t>
          </a:r>
        </a:p>
      </dsp:txBody>
      <dsp:txXfrm>
        <a:off x="2829356" y="1310096"/>
        <a:ext cx="757644" cy="378822"/>
      </dsp:txXfrm>
    </dsp:sp>
    <dsp:sp modelId="{A9BDA37D-DC71-4EB9-BB56-B5CEFB07E512}">
      <dsp:nvSpPr>
        <dsp:cNvPr id="0" name=""/>
        <dsp:cNvSpPr/>
      </dsp:nvSpPr>
      <dsp:spPr>
        <a:xfrm rot="20690551">
          <a:off x="3560687" y="1295152"/>
          <a:ext cx="1512737" cy="13170"/>
        </a:xfrm>
        <a:custGeom>
          <a:avLst/>
          <a:gdLst/>
          <a:ahLst/>
          <a:cxnLst/>
          <a:rect l="0" t="0" r="0" b="0"/>
          <a:pathLst>
            <a:path>
              <a:moveTo>
                <a:pt x="0" y="6585"/>
              </a:moveTo>
              <a:lnTo>
                <a:pt x="1512737"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20690551">
        <a:off x="4279237" y="1263919"/>
        <a:ext cx="75636" cy="75636"/>
      </dsp:txXfrm>
    </dsp:sp>
    <dsp:sp modelId="{FC404893-36F6-4CDF-8227-39E3AB31E05E}">
      <dsp:nvSpPr>
        <dsp:cNvPr id="0" name=""/>
        <dsp:cNvSpPr/>
      </dsp:nvSpPr>
      <dsp:spPr>
        <a:xfrm>
          <a:off x="5047111" y="914556"/>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Urban or major town</a:t>
          </a:r>
        </a:p>
      </dsp:txBody>
      <dsp:txXfrm>
        <a:off x="5047111" y="914556"/>
        <a:ext cx="1523365" cy="378822"/>
      </dsp:txXfrm>
    </dsp:sp>
    <dsp:sp modelId="{B17B05F0-3D9C-4FC9-BBE6-D4A82E92B747}">
      <dsp:nvSpPr>
        <dsp:cNvPr id="0" name=""/>
        <dsp:cNvSpPr/>
      </dsp:nvSpPr>
      <dsp:spPr>
        <a:xfrm rot="94403">
          <a:off x="3586725" y="1512975"/>
          <a:ext cx="1460660" cy="13170"/>
        </a:xfrm>
        <a:custGeom>
          <a:avLst/>
          <a:gdLst/>
          <a:ahLst/>
          <a:cxnLst/>
          <a:rect l="0" t="0" r="0" b="0"/>
          <a:pathLst>
            <a:path>
              <a:moveTo>
                <a:pt x="0" y="6585"/>
              </a:moveTo>
              <a:lnTo>
                <a:pt x="1460660"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94403">
        <a:off x="4280539" y="1483044"/>
        <a:ext cx="73033" cy="73033"/>
      </dsp:txXfrm>
    </dsp:sp>
    <dsp:sp modelId="{3A44B97F-8103-476B-97E3-C41786227F78}">
      <dsp:nvSpPr>
        <dsp:cNvPr id="0" name=""/>
        <dsp:cNvSpPr/>
      </dsp:nvSpPr>
      <dsp:spPr>
        <a:xfrm>
          <a:off x="5047111" y="1350202"/>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Close to towns</a:t>
          </a:r>
        </a:p>
      </dsp:txBody>
      <dsp:txXfrm>
        <a:off x="5047111" y="1350202"/>
        <a:ext cx="1523365" cy="378822"/>
      </dsp:txXfrm>
    </dsp:sp>
    <dsp:sp modelId="{FAD9C389-1AFC-4539-8997-2A5D629ACD67}">
      <dsp:nvSpPr>
        <dsp:cNvPr id="0" name=""/>
        <dsp:cNvSpPr/>
      </dsp:nvSpPr>
      <dsp:spPr>
        <a:xfrm rot="1082838">
          <a:off x="3549224" y="1730798"/>
          <a:ext cx="1535663" cy="13170"/>
        </a:xfrm>
        <a:custGeom>
          <a:avLst/>
          <a:gdLst/>
          <a:ahLst/>
          <a:cxnLst/>
          <a:rect l="0" t="0" r="0" b="0"/>
          <a:pathLst>
            <a:path>
              <a:moveTo>
                <a:pt x="0" y="6585"/>
              </a:moveTo>
              <a:lnTo>
                <a:pt x="1535663"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1082838">
        <a:off x="4278664" y="1698991"/>
        <a:ext cx="76783" cy="76783"/>
      </dsp:txXfrm>
    </dsp:sp>
    <dsp:sp modelId="{1F91C8F7-91B0-41AD-A2FB-05F1C1526F6E}">
      <dsp:nvSpPr>
        <dsp:cNvPr id="0" name=""/>
        <dsp:cNvSpPr/>
      </dsp:nvSpPr>
      <dsp:spPr>
        <a:xfrm>
          <a:off x="5047111" y="1785848"/>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Close to main roads</a:t>
          </a:r>
        </a:p>
      </dsp:txBody>
      <dsp:txXfrm>
        <a:off x="5047111" y="1785848"/>
        <a:ext cx="1523365" cy="378822"/>
      </dsp:txXfrm>
    </dsp:sp>
    <dsp:sp modelId="{42EBA77B-EEE4-4C3E-8BDC-08A3F09C617C}">
      <dsp:nvSpPr>
        <dsp:cNvPr id="0" name=""/>
        <dsp:cNvSpPr/>
      </dsp:nvSpPr>
      <dsp:spPr>
        <a:xfrm rot="1187138">
          <a:off x="1297297" y="2750493"/>
          <a:ext cx="1578655" cy="13170"/>
        </a:xfrm>
        <a:custGeom>
          <a:avLst/>
          <a:gdLst/>
          <a:ahLst/>
          <a:cxnLst/>
          <a:rect l="0" t="0" r="0" b="0"/>
          <a:pathLst>
            <a:path>
              <a:moveTo>
                <a:pt x="0" y="6585"/>
              </a:moveTo>
              <a:lnTo>
                <a:pt x="1578655"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1187138">
        <a:off x="2047159" y="2717612"/>
        <a:ext cx="78932" cy="78932"/>
      </dsp:txXfrm>
    </dsp:sp>
    <dsp:sp modelId="{9C0845BC-0062-4D58-A2EA-BF598BE58770}">
      <dsp:nvSpPr>
        <dsp:cNvPr id="0" name=""/>
        <dsp:cNvSpPr/>
      </dsp:nvSpPr>
      <dsp:spPr>
        <a:xfrm>
          <a:off x="2829356" y="2834856"/>
          <a:ext cx="757644" cy="378822"/>
        </a:xfrm>
        <a:prstGeom prst="roundRect">
          <a:avLst>
            <a:gd name="adj" fmla="val 10000"/>
          </a:avLst>
        </a:prstGeom>
        <a:solidFill>
          <a:srgbClr val="ADD2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tx1"/>
              </a:solidFill>
              <a:latin typeface="Arial" panose="020B0604020202020204" pitchFamily="34" charset="0"/>
              <a:cs typeface="Arial" panose="020B0604020202020204" pitchFamily="34" charset="0"/>
            </a:rPr>
            <a:t>Suitable climate</a:t>
          </a:r>
        </a:p>
      </dsp:txBody>
      <dsp:txXfrm>
        <a:off x="2829356" y="2834856"/>
        <a:ext cx="757644" cy="378822"/>
      </dsp:txXfrm>
    </dsp:sp>
    <dsp:sp modelId="{05A322D3-2F1A-4DEE-82B6-FD723B9CC0A7}">
      <dsp:nvSpPr>
        <dsp:cNvPr id="0" name=""/>
        <dsp:cNvSpPr/>
      </dsp:nvSpPr>
      <dsp:spPr>
        <a:xfrm rot="20232823">
          <a:off x="3525201" y="2711001"/>
          <a:ext cx="1583709" cy="13170"/>
        </a:xfrm>
        <a:custGeom>
          <a:avLst/>
          <a:gdLst/>
          <a:ahLst/>
          <a:cxnLst/>
          <a:rect l="0" t="0" r="0" b="0"/>
          <a:pathLst>
            <a:path>
              <a:moveTo>
                <a:pt x="0" y="6585"/>
              </a:moveTo>
              <a:lnTo>
                <a:pt x="1583709"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20232823">
        <a:off x="4277463" y="2677993"/>
        <a:ext cx="79185" cy="79185"/>
      </dsp:txXfrm>
    </dsp:sp>
    <dsp:sp modelId="{3FB02D9C-0390-4064-94EC-19695E1FDF18}">
      <dsp:nvSpPr>
        <dsp:cNvPr id="0" name=""/>
        <dsp:cNvSpPr/>
      </dsp:nvSpPr>
      <dsp:spPr>
        <a:xfrm>
          <a:off x="5047111" y="2221493"/>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Cool winters</a:t>
          </a:r>
        </a:p>
      </dsp:txBody>
      <dsp:txXfrm>
        <a:off x="5047111" y="2221493"/>
        <a:ext cx="1523365" cy="378822"/>
      </dsp:txXfrm>
    </dsp:sp>
    <dsp:sp modelId="{E1880247-7201-4051-B3EB-E9AB771AA20E}">
      <dsp:nvSpPr>
        <dsp:cNvPr id="0" name=""/>
        <dsp:cNvSpPr/>
      </dsp:nvSpPr>
      <dsp:spPr>
        <a:xfrm rot="21183624">
          <a:off x="3581613" y="2928823"/>
          <a:ext cx="1470885" cy="13170"/>
        </a:xfrm>
        <a:custGeom>
          <a:avLst/>
          <a:gdLst/>
          <a:ahLst/>
          <a:cxnLst/>
          <a:rect l="0" t="0" r="0" b="0"/>
          <a:pathLst>
            <a:path>
              <a:moveTo>
                <a:pt x="0" y="6585"/>
              </a:moveTo>
              <a:lnTo>
                <a:pt x="1470885"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21183624">
        <a:off x="4280283" y="2898637"/>
        <a:ext cx="73544" cy="73544"/>
      </dsp:txXfrm>
    </dsp:sp>
    <dsp:sp modelId="{42FA17B0-33A3-40BC-A62F-F669B50828F6}">
      <dsp:nvSpPr>
        <dsp:cNvPr id="0" name=""/>
        <dsp:cNvSpPr/>
      </dsp:nvSpPr>
      <dsp:spPr>
        <a:xfrm>
          <a:off x="5047111" y="2657139"/>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Warm summers</a:t>
          </a:r>
        </a:p>
      </dsp:txBody>
      <dsp:txXfrm>
        <a:off x="5047111" y="2657139"/>
        <a:ext cx="1523365" cy="378822"/>
      </dsp:txXfrm>
    </dsp:sp>
    <dsp:sp modelId="{9D89FA90-DBB7-478E-BE70-DD8BE01789EF}">
      <dsp:nvSpPr>
        <dsp:cNvPr id="0" name=""/>
        <dsp:cNvSpPr/>
      </dsp:nvSpPr>
      <dsp:spPr>
        <a:xfrm rot="601078">
          <a:off x="3575697" y="3146646"/>
          <a:ext cx="1482716" cy="13170"/>
        </a:xfrm>
        <a:custGeom>
          <a:avLst/>
          <a:gdLst/>
          <a:ahLst/>
          <a:cxnLst/>
          <a:rect l="0" t="0" r="0" b="0"/>
          <a:pathLst>
            <a:path>
              <a:moveTo>
                <a:pt x="0" y="6585"/>
              </a:moveTo>
              <a:lnTo>
                <a:pt x="1482716"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601078">
        <a:off x="4279988" y="3116164"/>
        <a:ext cx="74135" cy="74135"/>
      </dsp:txXfrm>
    </dsp:sp>
    <dsp:sp modelId="{51A5C41C-084F-4559-8D4E-BCE0F793E548}">
      <dsp:nvSpPr>
        <dsp:cNvPr id="0" name=""/>
        <dsp:cNvSpPr/>
      </dsp:nvSpPr>
      <dsp:spPr>
        <a:xfrm>
          <a:off x="5047111" y="3092785"/>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Sufficient rainfall</a:t>
          </a:r>
        </a:p>
      </dsp:txBody>
      <dsp:txXfrm>
        <a:off x="5047111" y="3092785"/>
        <a:ext cx="1523365" cy="378822"/>
      </dsp:txXfrm>
    </dsp:sp>
    <dsp:sp modelId="{D848BCAD-B2B0-4FC9-9BF8-0E5A52400229}">
      <dsp:nvSpPr>
        <dsp:cNvPr id="0" name=""/>
        <dsp:cNvSpPr/>
      </dsp:nvSpPr>
      <dsp:spPr>
        <a:xfrm rot="1524506">
          <a:off x="3508822" y="3364469"/>
          <a:ext cx="1616467" cy="13170"/>
        </a:xfrm>
        <a:custGeom>
          <a:avLst/>
          <a:gdLst/>
          <a:ahLst/>
          <a:cxnLst/>
          <a:rect l="0" t="0" r="0" b="0"/>
          <a:pathLst>
            <a:path>
              <a:moveTo>
                <a:pt x="0" y="6585"/>
              </a:moveTo>
              <a:lnTo>
                <a:pt x="1616467"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1524506">
        <a:off x="4276644" y="3330643"/>
        <a:ext cx="80823" cy="80823"/>
      </dsp:txXfrm>
    </dsp:sp>
    <dsp:sp modelId="{BB7FEED7-B002-401F-B799-329A644C2FB5}">
      <dsp:nvSpPr>
        <dsp:cNvPr id="0" name=""/>
        <dsp:cNvSpPr/>
      </dsp:nvSpPr>
      <dsp:spPr>
        <a:xfrm>
          <a:off x="5047111" y="3528431"/>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Sunny days</a:t>
          </a:r>
        </a:p>
      </dsp:txBody>
      <dsp:txXfrm>
        <a:off x="5047111" y="3528431"/>
        <a:ext cx="1523365" cy="378822"/>
      </dsp:txXfrm>
    </dsp:sp>
    <dsp:sp modelId="{16B3F2BD-8EE9-43ED-8592-85C0AA5EFC02}">
      <dsp:nvSpPr>
        <dsp:cNvPr id="0" name=""/>
        <dsp:cNvSpPr/>
      </dsp:nvSpPr>
      <dsp:spPr>
        <a:xfrm rot="3251601">
          <a:off x="817113" y="3512873"/>
          <a:ext cx="2539024" cy="13170"/>
        </a:xfrm>
        <a:custGeom>
          <a:avLst/>
          <a:gdLst/>
          <a:ahLst/>
          <a:cxnLst/>
          <a:rect l="0" t="0" r="0" b="0"/>
          <a:pathLst>
            <a:path>
              <a:moveTo>
                <a:pt x="0" y="6585"/>
              </a:moveTo>
              <a:lnTo>
                <a:pt x="2539024"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3251601">
        <a:off x="2023150" y="3455983"/>
        <a:ext cx="126951" cy="126951"/>
      </dsp:txXfrm>
    </dsp:sp>
    <dsp:sp modelId="{CDF44EE1-975E-41CF-B1A7-EA14F4553FB5}">
      <dsp:nvSpPr>
        <dsp:cNvPr id="0" name=""/>
        <dsp:cNvSpPr/>
      </dsp:nvSpPr>
      <dsp:spPr>
        <a:xfrm>
          <a:off x="2829356" y="4359616"/>
          <a:ext cx="757644" cy="378822"/>
        </a:xfrm>
        <a:prstGeom prst="roundRect">
          <a:avLst>
            <a:gd name="adj" fmla="val 10000"/>
          </a:avLst>
        </a:prstGeom>
        <a:solidFill>
          <a:srgbClr val="ADD2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tx1"/>
              </a:solidFill>
              <a:latin typeface="Arial" panose="020B0604020202020204" pitchFamily="34" charset="0"/>
              <a:cs typeface="Arial" panose="020B0604020202020204" pitchFamily="34" charset="0"/>
            </a:rPr>
            <a:t>Suitable location</a:t>
          </a:r>
        </a:p>
      </dsp:txBody>
      <dsp:txXfrm>
        <a:off x="2829356" y="4359616"/>
        <a:ext cx="757644" cy="378822"/>
      </dsp:txXfrm>
    </dsp:sp>
    <dsp:sp modelId="{D3BFA8C8-0D12-47F0-917C-11D8F9B1C460}">
      <dsp:nvSpPr>
        <dsp:cNvPr id="0" name=""/>
        <dsp:cNvSpPr/>
      </dsp:nvSpPr>
      <dsp:spPr>
        <a:xfrm rot="20706963">
          <a:off x="3561832" y="4349761"/>
          <a:ext cx="1500264" cy="13170"/>
        </a:xfrm>
        <a:custGeom>
          <a:avLst/>
          <a:gdLst/>
          <a:ahLst/>
          <a:cxnLst/>
          <a:rect l="0" t="0" r="0" b="0"/>
          <a:pathLst>
            <a:path>
              <a:moveTo>
                <a:pt x="0" y="6585"/>
              </a:moveTo>
              <a:lnTo>
                <a:pt x="1500264"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20706963">
        <a:off x="4274458" y="4318840"/>
        <a:ext cx="75013" cy="75013"/>
      </dsp:txXfrm>
    </dsp:sp>
    <dsp:sp modelId="{8BEF3061-7AF2-4C3B-8D64-7780251275F8}">
      <dsp:nvSpPr>
        <dsp:cNvPr id="0" name=""/>
        <dsp:cNvSpPr/>
      </dsp:nvSpPr>
      <dsp:spPr>
        <a:xfrm>
          <a:off x="5036928" y="3974255"/>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Close to coast</a:t>
          </a:r>
        </a:p>
      </dsp:txBody>
      <dsp:txXfrm>
        <a:off x="5036928" y="3974255"/>
        <a:ext cx="1523365" cy="378822"/>
      </dsp:txXfrm>
    </dsp:sp>
    <dsp:sp modelId="{E1DB996D-D3FB-478D-B36C-B70C973BA596}">
      <dsp:nvSpPr>
        <dsp:cNvPr id="0" name=""/>
        <dsp:cNvSpPr/>
      </dsp:nvSpPr>
      <dsp:spPr>
        <a:xfrm rot="94403">
          <a:off x="3586725" y="4562495"/>
          <a:ext cx="1460660" cy="13170"/>
        </a:xfrm>
        <a:custGeom>
          <a:avLst/>
          <a:gdLst/>
          <a:ahLst/>
          <a:cxnLst/>
          <a:rect l="0" t="0" r="0" b="0"/>
          <a:pathLst>
            <a:path>
              <a:moveTo>
                <a:pt x="0" y="6585"/>
              </a:moveTo>
              <a:lnTo>
                <a:pt x="1460660"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94403">
        <a:off x="4280539" y="4532564"/>
        <a:ext cx="73033" cy="73033"/>
      </dsp:txXfrm>
    </dsp:sp>
    <dsp:sp modelId="{992DFD36-9454-472E-B4C6-B23B4DA01FFA}">
      <dsp:nvSpPr>
        <dsp:cNvPr id="0" name=""/>
        <dsp:cNvSpPr/>
      </dsp:nvSpPr>
      <dsp:spPr>
        <a:xfrm>
          <a:off x="5047111" y="4399722"/>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Close to skiing</a:t>
          </a:r>
        </a:p>
      </dsp:txBody>
      <dsp:txXfrm>
        <a:off x="5047111" y="4399722"/>
        <a:ext cx="1523365" cy="378822"/>
      </dsp:txXfrm>
    </dsp:sp>
    <dsp:sp modelId="{EBA2A77D-FF9A-4F2C-8B50-29E895621B52}">
      <dsp:nvSpPr>
        <dsp:cNvPr id="0" name=""/>
        <dsp:cNvSpPr/>
      </dsp:nvSpPr>
      <dsp:spPr>
        <a:xfrm rot="1003622">
          <a:off x="3554745" y="4761844"/>
          <a:ext cx="1524621" cy="13170"/>
        </a:xfrm>
        <a:custGeom>
          <a:avLst/>
          <a:gdLst/>
          <a:ahLst/>
          <a:cxnLst/>
          <a:rect l="0" t="0" r="0" b="0"/>
          <a:pathLst>
            <a:path>
              <a:moveTo>
                <a:pt x="0" y="6585"/>
              </a:moveTo>
              <a:lnTo>
                <a:pt x="1524621" y="6585"/>
              </a:lnTo>
            </a:path>
          </a:pathLst>
        </a:custGeom>
        <a:noFill/>
        <a:ln w="28575" cap="flat" cmpd="sng" algn="ctr">
          <a:solidFill>
            <a:srgbClr val="ADD2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AU" sz="1200" kern="1200" dirty="0">
            <a:latin typeface="Cabin" panose="020B0803050202020004" pitchFamily="34" charset="0"/>
          </a:endParaRPr>
        </a:p>
      </dsp:txBody>
      <dsp:txXfrm rot="1003622">
        <a:off x="4278940" y="4730314"/>
        <a:ext cx="76231" cy="76231"/>
      </dsp:txXfrm>
    </dsp:sp>
    <dsp:sp modelId="{E2DE0963-C5D1-4F0B-8828-13D36E5DFE28}">
      <dsp:nvSpPr>
        <dsp:cNvPr id="0" name=""/>
        <dsp:cNvSpPr/>
      </dsp:nvSpPr>
      <dsp:spPr>
        <a:xfrm>
          <a:off x="5047111" y="4798421"/>
          <a:ext cx="1523365" cy="378822"/>
        </a:xfrm>
        <a:prstGeom prst="roundRect">
          <a:avLst>
            <a:gd name="adj" fmla="val 10000"/>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solidFill>
                <a:schemeClr val="bg1"/>
              </a:solidFill>
              <a:latin typeface="Arial" panose="020B0604020202020204" pitchFamily="34" charset="0"/>
              <a:cs typeface="Arial" panose="020B0604020202020204" pitchFamily="34" charset="0"/>
            </a:rPr>
            <a:t>Preferred land use</a:t>
          </a:r>
        </a:p>
      </dsp:txBody>
      <dsp:txXfrm>
        <a:off x="5047111" y="4798421"/>
        <a:ext cx="1523365" cy="3788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80CC8C-BB51-4FC8-96B2-018DFDDDEC20}">
      <dsp:nvSpPr>
        <dsp:cNvPr id="0" name=""/>
        <dsp:cNvSpPr/>
      </dsp:nvSpPr>
      <dsp:spPr>
        <a:xfrm>
          <a:off x="533671" y="87"/>
          <a:ext cx="210971" cy="210971"/>
        </a:xfrm>
        <a:prstGeom prst="ellipse">
          <a:avLst/>
        </a:prstGeom>
        <a:solidFill>
          <a:schemeClr val="bg1"/>
        </a:solidFill>
        <a:ln w="6350" cap="flat" cmpd="sng" algn="ctr">
          <a:solidFill>
            <a:srgbClr val="82828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tx1"/>
              </a:solidFill>
              <a:latin typeface="Cabin" panose="020B0803050202020004" pitchFamily="34" charset="0"/>
            </a:rPr>
            <a:t>1</a:t>
          </a:r>
        </a:p>
      </dsp:txBody>
      <dsp:txXfrm>
        <a:off x="533671" y="87"/>
        <a:ext cx="210971" cy="210971"/>
      </dsp:txXfrm>
    </dsp:sp>
    <dsp:sp modelId="{71D871E6-1724-4122-AA0A-D68C1BCF9F5B}">
      <dsp:nvSpPr>
        <dsp:cNvPr id="0" name=""/>
        <dsp:cNvSpPr/>
      </dsp:nvSpPr>
      <dsp:spPr>
        <a:xfrm rot="2160000">
          <a:off x="737997" y="162192"/>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2160000">
        <a:off x="737997" y="162192"/>
        <a:ext cx="56177" cy="71202"/>
      </dsp:txXfrm>
    </dsp:sp>
    <dsp:sp modelId="{35597A94-8EC0-48CE-9550-86A88A00B28A}">
      <dsp:nvSpPr>
        <dsp:cNvPr id="0" name=""/>
        <dsp:cNvSpPr/>
      </dsp:nvSpPr>
      <dsp:spPr>
        <a:xfrm>
          <a:off x="790103" y="186396"/>
          <a:ext cx="210971" cy="210971"/>
        </a:xfrm>
        <a:prstGeom prst="ellipse">
          <a:avLst/>
        </a:prstGeom>
        <a:solidFill>
          <a:srgbClr val="828282"/>
        </a:solidFill>
        <a:ln w="12700" cap="flat" cmpd="sng" algn="ctr">
          <a:solidFill>
            <a:schemeClr val="bg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2</a:t>
          </a:r>
        </a:p>
      </dsp:txBody>
      <dsp:txXfrm>
        <a:off x="790103" y="186396"/>
        <a:ext cx="210971" cy="210971"/>
      </dsp:txXfrm>
    </dsp:sp>
    <dsp:sp modelId="{058F58A5-9BDE-42F9-A11A-88BF80E6DF8C}">
      <dsp:nvSpPr>
        <dsp:cNvPr id="0" name=""/>
        <dsp:cNvSpPr/>
      </dsp:nvSpPr>
      <dsp:spPr>
        <a:xfrm rot="6480000">
          <a:off x="819017" y="405496"/>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6480000">
        <a:off x="819017" y="405496"/>
        <a:ext cx="56177" cy="71202"/>
      </dsp:txXfrm>
    </dsp:sp>
    <dsp:sp modelId="{8153B7EE-88AB-45DF-A466-ED4634387BC0}">
      <dsp:nvSpPr>
        <dsp:cNvPr id="0" name=""/>
        <dsp:cNvSpPr/>
      </dsp:nvSpPr>
      <dsp:spPr>
        <a:xfrm>
          <a:off x="692155" y="487851"/>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3</a:t>
          </a:r>
        </a:p>
      </dsp:txBody>
      <dsp:txXfrm>
        <a:off x="692155" y="487851"/>
        <a:ext cx="210971" cy="210971"/>
      </dsp:txXfrm>
    </dsp:sp>
    <dsp:sp modelId="{661A6A15-AD62-4C3F-8EF8-1763886D7C01}">
      <dsp:nvSpPr>
        <dsp:cNvPr id="0" name=""/>
        <dsp:cNvSpPr/>
      </dsp:nvSpPr>
      <dsp:spPr>
        <a:xfrm rot="10800000">
          <a:off x="612657" y="557735"/>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0800000">
        <a:off x="612657" y="557735"/>
        <a:ext cx="56177" cy="71202"/>
      </dsp:txXfrm>
    </dsp:sp>
    <dsp:sp modelId="{AE77AFAE-B8E6-46F9-9A3B-08C396E01469}">
      <dsp:nvSpPr>
        <dsp:cNvPr id="0" name=""/>
        <dsp:cNvSpPr/>
      </dsp:nvSpPr>
      <dsp:spPr>
        <a:xfrm>
          <a:off x="375187" y="487851"/>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4</a:t>
          </a:r>
        </a:p>
      </dsp:txBody>
      <dsp:txXfrm>
        <a:off x="375187" y="487851"/>
        <a:ext cx="210971" cy="210971"/>
      </dsp:txXfrm>
    </dsp:sp>
    <dsp:sp modelId="{B87FF93E-FD83-44B6-ABB9-3B2422F59BAE}">
      <dsp:nvSpPr>
        <dsp:cNvPr id="0" name=""/>
        <dsp:cNvSpPr/>
      </dsp:nvSpPr>
      <dsp:spPr>
        <a:xfrm rot="15120000">
          <a:off x="404101" y="408520"/>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5120000">
        <a:off x="404101" y="408520"/>
        <a:ext cx="56177" cy="71202"/>
      </dsp:txXfrm>
    </dsp:sp>
    <dsp:sp modelId="{1B198FB9-335F-4CFC-A127-2F0388910D42}">
      <dsp:nvSpPr>
        <dsp:cNvPr id="0" name=""/>
        <dsp:cNvSpPr/>
      </dsp:nvSpPr>
      <dsp:spPr>
        <a:xfrm>
          <a:off x="277238" y="186396"/>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5</a:t>
          </a:r>
        </a:p>
      </dsp:txBody>
      <dsp:txXfrm>
        <a:off x="277238" y="186396"/>
        <a:ext cx="210971" cy="210971"/>
      </dsp:txXfrm>
    </dsp:sp>
    <dsp:sp modelId="{F99B610D-77DA-4F2D-A18D-D0C226CD3A01}">
      <dsp:nvSpPr>
        <dsp:cNvPr id="0" name=""/>
        <dsp:cNvSpPr/>
      </dsp:nvSpPr>
      <dsp:spPr>
        <a:xfrm rot="19440000">
          <a:off x="481565" y="164061"/>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9440000">
        <a:off x="481565" y="164061"/>
        <a:ext cx="56177" cy="712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80CC8C-BB51-4FC8-96B2-018DFDDDEC20}">
      <dsp:nvSpPr>
        <dsp:cNvPr id="0" name=""/>
        <dsp:cNvSpPr/>
      </dsp:nvSpPr>
      <dsp:spPr>
        <a:xfrm>
          <a:off x="543830" y="87"/>
          <a:ext cx="210971" cy="210971"/>
        </a:xfrm>
        <a:prstGeom prst="ellipse">
          <a:avLst/>
        </a:prstGeom>
        <a:solidFill>
          <a:srgbClr val="828282"/>
        </a:solidFill>
        <a:ln w="6350" cap="flat" cmpd="sng" algn="ctr">
          <a:solidFill>
            <a:schemeClr val="bg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1</a:t>
          </a:r>
        </a:p>
      </dsp:txBody>
      <dsp:txXfrm>
        <a:off x="543830" y="87"/>
        <a:ext cx="210971" cy="210971"/>
      </dsp:txXfrm>
    </dsp:sp>
    <dsp:sp modelId="{71D871E6-1724-4122-AA0A-D68C1BCF9F5B}">
      <dsp:nvSpPr>
        <dsp:cNvPr id="0" name=""/>
        <dsp:cNvSpPr/>
      </dsp:nvSpPr>
      <dsp:spPr>
        <a:xfrm rot="2226483">
          <a:off x="745356" y="162241"/>
          <a:ext cx="51852"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2226483">
        <a:off x="745356" y="162241"/>
        <a:ext cx="51852" cy="71202"/>
      </dsp:txXfrm>
    </dsp:sp>
    <dsp:sp modelId="{35597A94-8EC0-48CE-9550-86A88A00B28A}">
      <dsp:nvSpPr>
        <dsp:cNvPr id="0" name=""/>
        <dsp:cNvSpPr/>
      </dsp:nvSpPr>
      <dsp:spPr>
        <a:xfrm>
          <a:off x="790103" y="186396"/>
          <a:ext cx="210971" cy="210971"/>
        </a:xfrm>
        <a:prstGeom prst="ellipse">
          <a:avLst/>
        </a:prstGeom>
        <a:solidFill>
          <a:schemeClr val="bg1"/>
        </a:solidFill>
        <a:ln w="12700" cap="flat" cmpd="sng" algn="ctr">
          <a:solidFill>
            <a:srgbClr val="82828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2</a:t>
          </a:r>
        </a:p>
      </dsp:txBody>
      <dsp:txXfrm>
        <a:off x="790103" y="186396"/>
        <a:ext cx="210971" cy="210971"/>
      </dsp:txXfrm>
    </dsp:sp>
    <dsp:sp modelId="{058F58A5-9BDE-42F9-A11A-88BF80E6DF8C}">
      <dsp:nvSpPr>
        <dsp:cNvPr id="0" name=""/>
        <dsp:cNvSpPr/>
      </dsp:nvSpPr>
      <dsp:spPr>
        <a:xfrm rot="6480000">
          <a:off x="819017" y="405496"/>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6480000">
        <a:off x="819017" y="405496"/>
        <a:ext cx="56177" cy="71202"/>
      </dsp:txXfrm>
    </dsp:sp>
    <dsp:sp modelId="{8153B7EE-88AB-45DF-A466-ED4634387BC0}">
      <dsp:nvSpPr>
        <dsp:cNvPr id="0" name=""/>
        <dsp:cNvSpPr/>
      </dsp:nvSpPr>
      <dsp:spPr>
        <a:xfrm>
          <a:off x="692155" y="487851"/>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3</a:t>
          </a:r>
        </a:p>
      </dsp:txBody>
      <dsp:txXfrm>
        <a:off x="692155" y="487851"/>
        <a:ext cx="210971" cy="210971"/>
      </dsp:txXfrm>
    </dsp:sp>
    <dsp:sp modelId="{661A6A15-AD62-4C3F-8EF8-1763886D7C01}">
      <dsp:nvSpPr>
        <dsp:cNvPr id="0" name=""/>
        <dsp:cNvSpPr/>
      </dsp:nvSpPr>
      <dsp:spPr>
        <a:xfrm rot="10800000">
          <a:off x="612657" y="557735"/>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0800000">
        <a:off x="612657" y="557735"/>
        <a:ext cx="56177" cy="71202"/>
      </dsp:txXfrm>
    </dsp:sp>
    <dsp:sp modelId="{AE77AFAE-B8E6-46F9-9A3B-08C396E01469}">
      <dsp:nvSpPr>
        <dsp:cNvPr id="0" name=""/>
        <dsp:cNvSpPr/>
      </dsp:nvSpPr>
      <dsp:spPr>
        <a:xfrm>
          <a:off x="375187" y="487851"/>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4</a:t>
          </a:r>
        </a:p>
      </dsp:txBody>
      <dsp:txXfrm>
        <a:off x="375187" y="487851"/>
        <a:ext cx="210971" cy="210971"/>
      </dsp:txXfrm>
    </dsp:sp>
    <dsp:sp modelId="{B87FF93E-FD83-44B6-ABB9-3B2422F59BAE}">
      <dsp:nvSpPr>
        <dsp:cNvPr id="0" name=""/>
        <dsp:cNvSpPr/>
      </dsp:nvSpPr>
      <dsp:spPr>
        <a:xfrm rot="15120000">
          <a:off x="404101" y="408520"/>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5120000">
        <a:off x="404101" y="408520"/>
        <a:ext cx="56177" cy="71202"/>
      </dsp:txXfrm>
    </dsp:sp>
    <dsp:sp modelId="{1B198FB9-335F-4CFC-A127-2F0388910D42}">
      <dsp:nvSpPr>
        <dsp:cNvPr id="0" name=""/>
        <dsp:cNvSpPr/>
      </dsp:nvSpPr>
      <dsp:spPr>
        <a:xfrm>
          <a:off x="277238" y="186396"/>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5</a:t>
          </a:r>
        </a:p>
      </dsp:txBody>
      <dsp:txXfrm>
        <a:off x="277238" y="186396"/>
        <a:ext cx="210971" cy="210971"/>
      </dsp:txXfrm>
    </dsp:sp>
    <dsp:sp modelId="{F99B610D-77DA-4F2D-A18D-D0C226CD3A01}">
      <dsp:nvSpPr>
        <dsp:cNvPr id="0" name=""/>
        <dsp:cNvSpPr/>
      </dsp:nvSpPr>
      <dsp:spPr>
        <a:xfrm rot="19503121">
          <a:off x="484334" y="164108"/>
          <a:ext cx="60563"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9503121">
        <a:off x="484334" y="164108"/>
        <a:ext cx="60563" cy="7120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80CC8C-BB51-4FC8-96B2-018DFDDDEC20}">
      <dsp:nvSpPr>
        <dsp:cNvPr id="0" name=""/>
        <dsp:cNvSpPr/>
      </dsp:nvSpPr>
      <dsp:spPr>
        <a:xfrm>
          <a:off x="543830" y="87"/>
          <a:ext cx="210971" cy="210971"/>
        </a:xfrm>
        <a:prstGeom prst="ellipse">
          <a:avLst/>
        </a:prstGeom>
        <a:solidFill>
          <a:srgbClr val="828282"/>
        </a:solidFill>
        <a:ln w="6350" cap="flat" cmpd="sng" algn="ctr">
          <a:solidFill>
            <a:schemeClr val="bg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1</a:t>
          </a:r>
        </a:p>
      </dsp:txBody>
      <dsp:txXfrm>
        <a:off x="543830" y="87"/>
        <a:ext cx="210971" cy="210971"/>
      </dsp:txXfrm>
    </dsp:sp>
    <dsp:sp modelId="{71D871E6-1724-4122-AA0A-D68C1BCF9F5B}">
      <dsp:nvSpPr>
        <dsp:cNvPr id="0" name=""/>
        <dsp:cNvSpPr/>
      </dsp:nvSpPr>
      <dsp:spPr>
        <a:xfrm rot="2226483">
          <a:off x="745356" y="162241"/>
          <a:ext cx="51852"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2226483">
        <a:off x="745356" y="162241"/>
        <a:ext cx="51852" cy="71202"/>
      </dsp:txXfrm>
    </dsp:sp>
    <dsp:sp modelId="{35597A94-8EC0-48CE-9550-86A88A00B28A}">
      <dsp:nvSpPr>
        <dsp:cNvPr id="0" name=""/>
        <dsp:cNvSpPr/>
      </dsp:nvSpPr>
      <dsp:spPr>
        <a:xfrm>
          <a:off x="790103" y="186396"/>
          <a:ext cx="210971" cy="210971"/>
        </a:xfrm>
        <a:prstGeom prst="ellipse">
          <a:avLst/>
        </a:prstGeom>
        <a:solidFill>
          <a:schemeClr val="bg1"/>
        </a:solidFill>
        <a:ln w="12700" cap="flat" cmpd="sng" algn="ctr">
          <a:solidFill>
            <a:srgbClr val="82828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2</a:t>
          </a:r>
        </a:p>
      </dsp:txBody>
      <dsp:txXfrm>
        <a:off x="790103" y="186396"/>
        <a:ext cx="210971" cy="210971"/>
      </dsp:txXfrm>
    </dsp:sp>
    <dsp:sp modelId="{058F58A5-9BDE-42F9-A11A-88BF80E6DF8C}">
      <dsp:nvSpPr>
        <dsp:cNvPr id="0" name=""/>
        <dsp:cNvSpPr/>
      </dsp:nvSpPr>
      <dsp:spPr>
        <a:xfrm rot="6480000">
          <a:off x="819017" y="405496"/>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6480000">
        <a:off x="819017" y="405496"/>
        <a:ext cx="56177" cy="71202"/>
      </dsp:txXfrm>
    </dsp:sp>
    <dsp:sp modelId="{8153B7EE-88AB-45DF-A466-ED4634387BC0}">
      <dsp:nvSpPr>
        <dsp:cNvPr id="0" name=""/>
        <dsp:cNvSpPr/>
      </dsp:nvSpPr>
      <dsp:spPr>
        <a:xfrm>
          <a:off x="692155" y="487851"/>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3</a:t>
          </a:r>
        </a:p>
      </dsp:txBody>
      <dsp:txXfrm>
        <a:off x="692155" y="487851"/>
        <a:ext cx="210971" cy="210971"/>
      </dsp:txXfrm>
    </dsp:sp>
    <dsp:sp modelId="{661A6A15-AD62-4C3F-8EF8-1763886D7C01}">
      <dsp:nvSpPr>
        <dsp:cNvPr id="0" name=""/>
        <dsp:cNvSpPr/>
      </dsp:nvSpPr>
      <dsp:spPr>
        <a:xfrm rot="10800000">
          <a:off x="612657" y="557735"/>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0800000">
        <a:off x="612657" y="557735"/>
        <a:ext cx="56177" cy="71202"/>
      </dsp:txXfrm>
    </dsp:sp>
    <dsp:sp modelId="{AE77AFAE-B8E6-46F9-9A3B-08C396E01469}">
      <dsp:nvSpPr>
        <dsp:cNvPr id="0" name=""/>
        <dsp:cNvSpPr/>
      </dsp:nvSpPr>
      <dsp:spPr>
        <a:xfrm>
          <a:off x="375187" y="487851"/>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4</a:t>
          </a:r>
        </a:p>
      </dsp:txBody>
      <dsp:txXfrm>
        <a:off x="375187" y="487851"/>
        <a:ext cx="210971" cy="210971"/>
      </dsp:txXfrm>
    </dsp:sp>
    <dsp:sp modelId="{B87FF93E-FD83-44B6-ABB9-3B2422F59BAE}">
      <dsp:nvSpPr>
        <dsp:cNvPr id="0" name=""/>
        <dsp:cNvSpPr/>
      </dsp:nvSpPr>
      <dsp:spPr>
        <a:xfrm rot="15120000">
          <a:off x="404101" y="408520"/>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5120000">
        <a:off x="404101" y="408520"/>
        <a:ext cx="56177" cy="71202"/>
      </dsp:txXfrm>
    </dsp:sp>
    <dsp:sp modelId="{1B198FB9-335F-4CFC-A127-2F0388910D42}">
      <dsp:nvSpPr>
        <dsp:cNvPr id="0" name=""/>
        <dsp:cNvSpPr/>
      </dsp:nvSpPr>
      <dsp:spPr>
        <a:xfrm>
          <a:off x="277238" y="186396"/>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5</a:t>
          </a:r>
        </a:p>
      </dsp:txBody>
      <dsp:txXfrm>
        <a:off x="277238" y="186396"/>
        <a:ext cx="210971" cy="210971"/>
      </dsp:txXfrm>
    </dsp:sp>
    <dsp:sp modelId="{F99B610D-77DA-4F2D-A18D-D0C226CD3A01}">
      <dsp:nvSpPr>
        <dsp:cNvPr id="0" name=""/>
        <dsp:cNvSpPr/>
      </dsp:nvSpPr>
      <dsp:spPr>
        <a:xfrm rot="19503121">
          <a:off x="484334" y="164108"/>
          <a:ext cx="60563"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9503121">
        <a:off x="484334" y="164108"/>
        <a:ext cx="60563" cy="7120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80CC8C-BB51-4FC8-96B2-018DFDDDEC20}">
      <dsp:nvSpPr>
        <dsp:cNvPr id="0" name=""/>
        <dsp:cNvSpPr/>
      </dsp:nvSpPr>
      <dsp:spPr>
        <a:xfrm>
          <a:off x="543830" y="87"/>
          <a:ext cx="210971" cy="210971"/>
        </a:xfrm>
        <a:prstGeom prst="ellipse">
          <a:avLst/>
        </a:prstGeom>
        <a:solidFill>
          <a:srgbClr val="828282"/>
        </a:solidFill>
        <a:ln w="6350" cap="flat" cmpd="sng" algn="ctr">
          <a:solidFill>
            <a:schemeClr val="bg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1</a:t>
          </a:r>
        </a:p>
      </dsp:txBody>
      <dsp:txXfrm>
        <a:off x="543830" y="87"/>
        <a:ext cx="210971" cy="210971"/>
      </dsp:txXfrm>
    </dsp:sp>
    <dsp:sp modelId="{71D871E6-1724-4122-AA0A-D68C1BCF9F5B}">
      <dsp:nvSpPr>
        <dsp:cNvPr id="0" name=""/>
        <dsp:cNvSpPr/>
      </dsp:nvSpPr>
      <dsp:spPr>
        <a:xfrm rot="2226483">
          <a:off x="745356" y="162241"/>
          <a:ext cx="51852"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2226483">
        <a:off x="745356" y="162241"/>
        <a:ext cx="51852" cy="71202"/>
      </dsp:txXfrm>
    </dsp:sp>
    <dsp:sp modelId="{35597A94-8EC0-48CE-9550-86A88A00B28A}">
      <dsp:nvSpPr>
        <dsp:cNvPr id="0" name=""/>
        <dsp:cNvSpPr/>
      </dsp:nvSpPr>
      <dsp:spPr>
        <a:xfrm>
          <a:off x="790103" y="186396"/>
          <a:ext cx="210971" cy="210971"/>
        </a:xfrm>
        <a:prstGeom prst="ellipse">
          <a:avLst/>
        </a:prstGeom>
        <a:solidFill>
          <a:srgbClr val="828282"/>
        </a:solidFill>
        <a:ln w="12700" cap="flat" cmpd="sng" algn="ctr">
          <a:solidFill>
            <a:schemeClr val="bg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2</a:t>
          </a:r>
        </a:p>
      </dsp:txBody>
      <dsp:txXfrm>
        <a:off x="790103" y="186396"/>
        <a:ext cx="210971" cy="210971"/>
      </dsp:txXfrm>
    </dsp:sp>
    <dsp:sp modelId="{058F58A5-9BDE-42F9-A11A-88BF80E6DF8C}">
      <dsp:nvSpPr>
        <dsp:cNvPr id="0" name=""/>
        <dsp:cNvSpPr/>
      </dsp:nvSpPr>
      <dsp:spPr>
        <a:xfrm rot="6480000">
          <a:off x="819017" y="405496"/>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6480000">
        <a:off x="819017" y="405496"/>
        <a:ext cx="56177" cy="71202"/>
      </dsp:txXfrm>
    </dsp:sp>
    <dsp:sp modelId="{8153B7EE-88AB-45DF-A466-ED4634387BC0}">
      <dsp:nvSpPr>
        <dsp:cNvPr id="0" name=""/>
        <dsp:cNvSpPr/>
      </dsp:nvSpPr>
      <dsp:spPr>
        <a:xfrm>
          <a:off x="692155" y="487851"/>
          <a:ext cx="210971" cy="210971"/>
        </a:xfrm>
        <a:prstGeom prst="ellipse">
          <a:avLst/>
        </a:prstGeom>
        <a:solidFill>
          <a:schemeClr val="bg1"/>
        </a:solidFill>
        <a:ln w="12700" cap="flat" cmpd="sng" algn="ctr">
          <a:solidFill>
            <a:srgbClr val="8282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tx1"/>
              </a:solidFill>
              <a:latin typeface="Cabin" panose="020B0803050202020004" pitchFamily="34" charset="0"/>
            </a:rPr>
            <a:t>3</a:t>
          </a:r>
        </a:p>
      </dsp:txBody>
      <dsp:txXfrm>
        <a:off x="692155" y="487851"/>
        <a:ext cx="210971" cy="210971"/>
      </dsp:txXfrm>
    </dsp:sp>
    <dsp:sp modelId="{661A6A15-AD62-4C3F-8EF8-1763886D7C01}">
      <dsp:nvSpPr>
        <dsp:cNvPr id="0" name=""/>
        <dsp:cNvSpPr/>
      </dsp:nvSpPr>
      <dsp:spPr>
        <a:xfrm rot="10800000">
          <a:off x="612657" y="557735"/>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0800000">
        <a:off x="612657" y="557735"/>
        <a:ext cx="56177" cy="71202"/>
      </dsp:txXfrm>
    </dsp:sp>
    <dsp:sp modelId="{AE77AFAE-B8E6-46F9-9A3B-08C396E01469}">
      <dsp:nvSpPr>
        <dsp:cNvPr id="0" name=""/>
        <dsp:cNvSpPr/>
      </dsp:nvSpPr>
      <dsp:spPr>
        <a:xfrm>
          <a:off x="375187" y="487851"/>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4</a:t>
          </a:r>
        </a:p>
      </dsp:txBody>
      <dsp:txXfrm>
        <a:off x="375187" y="487851"/>
        <a:ext cx="210971" cy="210971"/>
      </dsp:txXfrm>
    </dsp:sp>
    <dsp:sp modelId="{B87FF93E-FD83-44B6-ABB9-3B2422F59BAE}">
      <dsp:nvSpPr>
        <dsp:cNvPr id="0" name=""/>
        <dsp:cNvSpPr/>
      </dsp:nvSpPr>
      <dsp:spPr>
        <a:xfrm rot="15120000">
          <a:off x="404101" y="408520"/>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5120000">
        <a:off x="404101" y="408520"/>
        <a:ext cx="56177" cy="71202"/>
      </dsp:txXfrm>
    </dsp:sp>
    <dsp:sp modelId="{1B198FB9-335F-4CFC-A127-2F0388910D42}">
      <dsp:nvSpPr>
        <dsp:cNvPr id="0" name=""/>
        <dsp:cNvSpPr/>
      </dsp:nvSpPr>
      <dsp:spPr>
        <a:xfrm>
          <a:off x="277238" y="186396"/>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5</a:t>
          </a:r>
        </a:p>
      </dsp:txBody>
      <dsp:txXfrm>
        <a:off x="277238" y="186396"/>
        <a:ext cx="210971" cy="210971"/>
      </dsp:txXfrm>
    </dsp:sp>
    <dsp:sp modelId="{F99B610D-77DA-4F2D-A18D-D0C226CD3A01}">
      <dsp:nvSpPr>
        <dsp:cNvPr id="0" name=""/>
        <dsp:cNvSpPr/>
      </dsp:nvSpPr>
      <dsp:spPr>
        <a:xfrm rot="19503121">
          <a:off x="484334" y="164108"/>
          <a:ext cx="60563"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9503121">
        <a:off x="484334" y="164108"/>
        <a:ext cx="60563" cy="7120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80CC8C-BB51-4FC8-96B2-018DFDDDEC20}">
      <dsp:nvSpPr>
        <dsp:cNvPr id="0" name=""/>
        <dsp:cNvSpPr/>
      </dsp:nvSpPr>
      <dsp:spPr>
        <a:xfrm>
          <a:off x="543830" y="87"/>
          <a:ext cx="210971" cy="210971"/>
        </a:xfrm>
        <a:prstGeom prst="ellipse">
          <a:avLst/>
        </a:prstGeom>
        <a:solidFill>
          <a:srgbClr val="828282"/>
        </a:solidFill>
        <a:ln w="6350" cap="flat" cmpd="sng" algn="ctr">
          <a:solidFill>
            <a:schemeClr val="bg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1</a:t>
          </a:r>
        </a:p>
      </dsp:txBody>
      <dsp:txXfrm>
        <a:off x="543830" y="87"/>
        <a:ext cx="210971" cy="210971"/>
      </dsp:txXfrm>
    </dsp:sp>
    <dsp:sp modelId="{71D871E6-1724-4122-AA0A-D68C1BCF9F5B}">
      <dsp:nvSpPr>
        <dsp:cNvPr id="0" name=""/>
        <dsp:cNvSpPr/>
      </dsp:nvSpPr>
      <dsp:spPr>
        <a:xfrm rot="2226483">
          <a:off x="745356" y="162241"/>
          <a:ext cx="51852"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2226483">
        <a:off x="745356" y="162241"/>
        <a:ext cx="51852" cy="71202"/>
      </dsp:txXfrm>
    </dsp:sp>
    <dsp:sp modelId="{35597A94-8EC0-48CE-9550-86A88A00B28A}">
      <dsp:nvSpPr>
        <dsp:cNvPr id="0" name=""/>
        <dsp:cNvSpPr/>
      </dsp:nvSpPr>
      <dsp:spPr>
        <a:xfrm>
          <a:off x="790103" y="186396"/>
          <a:ext cx="210971" cy="210971"/>
        </a:xfrm>
        <a:prstGeom prst="ellipse">
          <a:avLst/>
        </a:prstGeom>
        <a:solidFill>
          <a:srgbClr val="828282"/>
        </a:solidFill>
        <a:ln w="12700" cap="flat" cmpd="sng" algn="ctr">
          <a:solidFill>
            <a:schemeClr val="bg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2</a:t>
          </a:r>
        </a:p>
      </dsp:txBody>
      <dsp:txXfrm>
        <a:off x="790103" y="186396"/>
        <a:ext cx="210971" cy="210971"/>
      </dsp:txXfrm>
    </dsp:sp>
    <dsp:sp modelId="{058F58A5-9BDE-42F9-A11A-88BF80E6DF8C}">
      <dsp:nvSpPr>
        <dsp:cNvPr id="0" name=""/>
        <dsp:cNvSpPr/>
      </dsp:nvSpPr>
      <dsp:spPr>
        <a:xfrm rot="6480000">
          <a:off x="819017" y="405496"/>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6480000">
        <a:off x="819017" y="405496"/>
        <a:ext cx="56177" cy="71202"/>
      </dsp:txXfrm>
    </dsp:sp>
    <dsp:sp modelId="{8153B7EE-88AB-45DF-A466-ED4634387BC0}">
      <dsp:nvSpPr>
        <dsp:cNvPr id="0" name=""/>
        <dsp:cNvSpPr/>
      </dsp:nvSpPr>
      <dsp:spPr>
        <a:xfrm>
          <a:off x="692155" y="487851"/>
          <a:ext cx="210971" cy="210971"/>
        </a:xfrm>
        <a:prstGeom prst="ellipse">
          <a:avLst/>
        </a:prstGeom>
        <a:solidFill>
          <a:srgbClr val="82828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3</a:t>
          </a:r>
        </a:p>
      </dsp:txBody>
      <dsp:txXfrm>
        <a:off x="692155" y="487851"/>
        <a:ext cx="210971" cy="210971"/>
      </dsp:txXfrm>
    </dsp:sp>
    <dsp:sp modelId="{661A6A15-AD62-4C3F-8EF8-1763886D7C01}">
      <dsp:nvSpPr>
        <dsp:cNvPr id="0" name=""/>
        <dsp:cNvSpPr/>
      </dsp:nvSpPr>
      <dsp:spPr>
        <a:xfrm rot="10800000">
          <a:off x="612657" y="557735"/>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0800000">
        <a:off x="612657" y="557735"/>
        <a:ext cx="56177" cy="71202"/>
      </dsp:txXfrm>
    </dsp:sp>
    <dsp:sp modelId="{AE77AFAE-B8E6-46F9-9A3B-08C396E01469}">
      <dsp:nvSpPr>
        <dsp:cNvPr id="0" name=""/>
        <dsp:cNvSpPr/>
      </dsp:nvSpPr>
      <dsp:spPr>
        <a:xfrm>
          <a:off x="375187" y="487851"/>
          <a:ext cx="210971" cy="210971"/>
        </a:xfrm>
        <a:prstGeom prst="ellipse">
          <a:avLst/>
        </a:prstGeom>
        <a:solidFill>
          <a:schemeClr val="bg1"/>
        </a:solidFill>
        <a:ln w="12700" cap="flat" cmpd="sng" algn="ctr">
          <a:solidFill>
            <a:srgbClr val="8282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tx1"/>
              </a:solidFill>
              <a:latin typeface="Cabin" panose="020B0803050202020004" pitchFamily="34" charset="0"/>
            </a:rPr>
            <a:t>4</a:t>
          </a:r>
        </a:p>
      </dsp:txBody>
      <dsp:txXfrm>
        <a:off x="375187" y="487851"/>
        <a:ext cx="210971" cy="210971"/>
      </dsp:txXfrm>
    </dsp:sp>
    <dsp:sp modelId="{B87FF93E-FD83-44B6-ABB9-3B2422F59BAE}">
      <dsp:nvSpPr>
        <dsp:cNvPr id="0" name=""/>
        <dsp:cNvSpPr/>
      </dsp:nvSpPr>
      <dsp:spPr>
        <a:xfrm rot="15120000">
          <a:off x="404101" y="408520"/>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5120000">
        <a:off x="404101" y="408520"/>
        <a:ext cx="56177" cy="71202"/>
      </dsp:txXfrm>
    </dsp:sp>
    <dsp:sp modelId="{1B198FB9-335F-4CFC-A127-2F0388910D42}">
      <dsp:nvSpPr>
        <dsp:cNvPr id="0" name=""/>
        <dsp:cNvSpPr/>
      </dsp:nvSpPr>
      <dsp:spPr>
        <a:xfrm>
          <a:off x="277238" y="186396"/>
          <a:ext cx="210971" cy="210971"/>
        </a:xfrm>
        <a:prstGeom prst="ellipse">
          <a:avLst/>
        </a:prstGeom>
        <a:solidFill>
          <a:srgbClr val="8282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latin typeface="Cabin" panose="020B0803050202020004" pitchFamily="34" charset="0"/>
            </a:rPr>
            <a:t>5</a:t>
          </a:r>
        </a:p>
      </dsp:txBody>
      <dsp:txXfrm>
        <a:off x="277238" y="186396"/>
        <a:ext cx="210971" cy="210971"/>
      </dsp:txXfrm>
    </dsp:sp>
    <dsp:sp modelId="{F99B610D-77DA-4F2D-A18D-D0C226CD3A01}">
      <dsp:nvSpPr>
        <dsp:cNvPr id="0" name=""/>
        <dsp:cNvSpPr/>
      </dsp:nvSpPr>
      <dsp:spPr>
        <a:xfrm rot="19503121">
          <a:off x="484334" y="164108"/>
          <a:ext cx="60563"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9503121">
        <a:off x="484334" y="164108"/>
        <a:ext cx="60563" cy="7120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80CC8C-BB51-4FC8-96B2-018DFDDDEC20}">
      <dsp:nvSpPr>
        <dsp:cNvPr id="0" name=""/>
        <dsp:cNvSpPr/>
      </dsp:nvSpPr>
      <dsp:spPr>
        <a:xfrm>
          <a:off x="543830" y="87"/>
          <a:ext cx="210971" cy="210971"/>
        </a:xfrm>
        <a:prstGeom prst="ellipse">
          <a:avLst/>
        </a:prstGeom>
        <a:solidFill>
          <a:srgbClr val="828282"/>
        </a:solidFill>
        <a:ln w="6350" cap="flat" cmpd="sng" algn="ctr">
          <a:solidFill>
            <a:schemeClr val="bg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1</a:t>
          </a:r>
        </a:p>
      </dsp:txBody>
      <dsp:txXfrm>
        <a:off x="543830" y="87"/>
        <a:ext cx="210971" cy="210971"/>
      </dsp:txXfrm>
    </dsp:sp>
    <dsp:sp modelId="{71D871E6-1724-4122-AA0A-D68C1BCF9F5B}">
      <dsp:nvSpPr>
        <dsp:cNvPr id="0" name=""/>
        <dsp:cNvSpPr/>
      </dsp:nvSpPr>
      <dsp:spPr>
        <a:xfrm rot="2226483">
          <a:off x="745356" y="162241"/>
          <a:ext cx="51852"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2226483">
        <a:off x="745356" y="162241"/>
        <a:ext cx="51852" cy="71202"/>
      </dsp:txXfrm>
    </dsp:sp>
    <dsp:sp modelId="{35597A94-8EC0-48CE-9550-86A88A00B28A}">
      <dsp:nvSpPr>
        <dsp:cNvPr id="0" name=""/>
        <dsp:cNvSpPr/>
      </dsp:nvSpPr>
      <dsp:spPr>
        <a:xfrm>
          <a:off x="790103" y="186396"/>
          <a:ext cx="210971" cy="210971"/>
        </a:xfrm>
        <a:prstGeom prst="ellipse">
          <a:avLst/>
        </a:prstGeom>
        <a:solidFill>
          <a:srgbClr val="828282"/>
        </a:solidFill>
        <a:ln w="12700" cap="flat" cmpd="sng" algn="ctr">
          <a:solidFill>
            <a:schemeClr val="bg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2</a:t>
          </a:r>
        </a:p>
      </dsp:txBody>
      <dsp:txXfrm>
        <a:off x="790103" y="186396"/>
        <a:ext cx="210971" cy="210971"/>
      </dsp:txXfrm>
    </dsp:sp>
    <dsp:sp modelId="{058F58A5-9BDE-42F9-A11A-88BF80E6DF8C}">
      <dsp:nvSpPr>
        <dsp:cNvPr id="0" name=""/>
        <dsp:cNvSpPr/>
      </dsp:nvSpPr>
      <dsp:spPr>
        <a:xfrm rot="6480000">
          <a:off x="819017" y="405496"/>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6480000">
        <a:off x="819017" y="405496"/>
        <a:ext cx="56177" cy="71202"/>
      </dsp:txXfrm>
    </dsp:sp>
    <dsp:sp modelId="{8153B7EE-88AB-45DF-A466-ED4634387BC0}">
      <dsp:nvSpPr>
        <dsp:cNvPr id="0" name=""/>
        <dsp:cNvSpPr/>
      </dsp:nvSpPr>
      <dsp:spPr>
        <a:xfrm>
          <a:off x="692155" y="487851"/>
          <a:ext cx="210971" cy="210971"/>
        </a:xfrm>
        <a:prstGeom prst="ellipse">
          <a:avLst/>
        </a:prstGeom>
        <a:solidFill>
          <a:srgbClr val="82828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3</a:t>
          </a:r>
        </a:p>
      </dsp:txBody>
      <dsp:txXfrm>
        <a:off x="692155" y="487851"/>
        <a:ext cx="210971" cy="210971"/>
      </dsp:txXfrm>
    </dsp:sp>
    <dsp:sp modelId="{661A6A15-AD62-4C3F-8EF8-1763886D7C01}">
      <dsp:nvSpPr>
        <dsp:cNvPr id="0" name=""/>
        <dsp:cNvSpPr/>
      </dsp:nvSpPr>
      <dsp:spPr>
        <a:xfrm rot="10800000">
          <a:off x="612657" y="557735"/>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0800000">
        <a:off x="612657" y="557735"/>
        <a:ext cx="56177" cy="71202"/>
      </dsp:txXfrm>
    </dsp:sp>
    <dsp:sp modelId="{AE77AFAE-B8E6-46F9-9A3B-08C396E01469}">
      <dsp:nvSpPr>
        <dsp:cNvPr id="0" name=""/>
        <dsp:cNvSpPr/>
      </dsp:nvSpPr>
      <dsp:spPr>
        <a:xfrm>
          <a:off x="375187" y="487851"/>
          <a:ext cx="210971" cy="210971"/>
        </a:xfrm>
        <a:prstGeom prst="ellipse">
          <a:avLst/>
        </a:prstGeom>
        <a:solidFill>
          <a:srgbClr val="82828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bg1"/>
              </a:solidFill>
              <a:latin typeface="Cabin" panose="020B0803050202020004" pitchFamily="34" charset="0"/>
            </a:rPr>
            <a:t>4</a:t>
          </a:r>
        </a:p>
      </dsp:txBody>
      <dsp:txXfrm>
        <a:off x="375187" y="487851"/>
        <a:ext cx="210971" cy="210971"/>
      </dsp:txXfrm>
    </dsp:sp>
    <dsp:sp modelId="{B87FF93E-FD83-44B6-ABB9-3B2422F59BAE}">
      <dsp:nvSpPr>
        <dsp:cNvPr id="0" name=""/>
        <dsp:cNvSpPr/>
      </dsp:nvSpPr>
      <dsp:spPr>
        <a:xfrm rot="15120000">
          <a:off x="404101" y="408520"/>
          <a:ext cx="56177"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5120000">
        <a:off x="404101" y="408520"/>
        <a:ext cx="56177" cy="71202"/>
      </dsp:txXfrm>
    </dsp:sp>
    <dsp:sp modelId="{1B198FB9-335F-4CFC-A127-2F0388910D42}">
      <dsp:nvSpPr>
        <dsp:cNvPr id="0" name=""/>
        <dsp:cNvSpPr/>
      </dsp:nvSpPr>
      <dsp:spPr>
        <a:xfrm>
          <a:off x="277238" y="186396"/>
          <a:ext cx="210971" cy="210971"/>
        </a:xfrm>
        <a:prstGeom prst="ellipse">
          <a:avLst/>
        </a:prstGeom>
        <a:solidFill>
          <a:schemeClr val="bg1"/>
        </a:solidFill>
        <a:ln w="12700" cap="flat" cmpd="sng" algn="ctr">
          <a:solidFill>
            <a:srgbClr val="8282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a:solidFill>
                <a:schemeClr val="tx1"/>
              </a:solidFill>
              <a:latin typeface="Cabin" panose="020B0803050202020004" pitchFamily="34" charset="0"/>
            </a:rPr>
            <a:t>5</a:t>
          </a:r>
        </a:p>
      </dsp:txBody>
      <dsp:txXfrm>
        <a:off x="277238" y="186396"/>
        <a:ext cx="210971" cy="210971"/>
      </dsp:txXfrm>
    </dsp:sp>
    <dsp:sp modelId="{F99B610D-77DA-4F2D-A18D-D0C226CD3A01}">
      <dsp:nvSpPr>
        <dsp:cNvPr id="0" name=""/>
        <dsp:cNvSpPr/>
      </dsp:nvSpPr>
      <dsp:spPr>
        <a:xfrm rot="19503121">
          <a:off x="484334" y="164108"/>
          <a:ext cx="60563" cy="71202"/>
        </a:xfrm>
        <a:prstGeom prst="rightArrow">
          <a:avLst>
            <a:gd name="adj1" fmla="val 60000"/>
            <a:gd name="adj2" fmla="val 50000"/>
          </a:avLst>
        </a:prstGeom>
        <a:solidFill>
          <a:srgbClr val="828282"/>
        </a:solidFill>
        <a:ln>
          <a:solidFill>
            <a:srgbClr val="82828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AU" sz="800" kern="1200" dirty="0">
            <a:latin typeface="Cabin" panose="020B0803050202020004" pitchFamily="34" charset="0"/>
          </a:endParaRPr>
        </a:p>
      </dsp:txBody>
      <dsp:txXfrm rot="19503121">
        <a:off x="484334" y="164108"/>
        <a:ext cx="60563" cy="7120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1D3DC-866B-8D45-90C1-8319ECB5B75B}" type="datetimeFigureOut">
              <a:rPr lang="en-US" smtClean="0"/>
              <a:pPr/>
              <a:t>2/14/2019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9E8CD-AB6D-7E47-BED8-5B3A82F06802}" type="slidenum">
              <a:rPr lang="en-US" smtClean="0"/>
              <a:pPr/>
              <a:t>‹#›</a:t>
            </a:fld>
            <a:endParaRPr lang="en-US" dirty="0"/>
          </a:p>
        </p:txBody>
      </p:sp>
    </p:spTree>
    <p:extLst>
      <p:ext uri="{BB962C8B-B14F-4D97-AF65-F5344CB8AC3E}">
        <p14:creationId xmlns="" xmlns:p14="http://schemas.microsoft.com/office/powerpoint/2010/main" val="4182435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FDEBB-D54A-394A-8B46-B1ECAD2A50D9}" type="slidenum">
              <a:rPr lang="en-US" smtClean="0"/>
              <a:pPr/>
              <a:t>1</a:t>
            </a:fld>
            <a:endParaRPr lang="en-US" dirty="0"/>
          </a:p>
        </p:txBody>
      </p:sp>
    </p:spTree>
    <p:extLst>
      <p:ext uri="{BB962C8B-B14F-4D97-AF65-F5344CB8AC3E}">
        <p14:creationId xmlns="" xmlns:p14="http://schemas.microsoft.com/office/powerpoint/2010/main" val="298153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altLang="en-US" sz="1800" dirty="0">
                <a:latin typeface="Arial" panose="020B0604020202020204" pitchFamily="34" charset="0"/>
                <a:cs typeface="Arial" panose="020B0604020202020204" pitchFamily="34" charset="0"/>
              </a:rPr>
              <a:t>MCAS-S Spatial software made freely available by MCAS-S Development Partnership.</a:t>
            </a:r>
          </a:p>
          <a:p>
            <a:pPr marL="0" indent="0">
              <a:buNone/>
            </a:pPr>
            <a:r>
              <a:rPr lang="en-AU" altLang="en-US" sz="1800" dirty="0">
                <a:latin typeface="Arial" panose="020B0604020202020204" pitchFamily="34" charset="0"/>
                <a:cs typeface="Arial" panose="020B0604020202020204" pitchFamily="34" charset="0"/>
              </a:rPr>
              <a:t>Intended</a:t>
            </a:r>
            <a:r>
              <a:rPr lang="en-AU" altLang="en-US" sz="1800" baseline="0" dirty="0">
                <a:latin typeface="Arial" panose="020B0604020202020204" pitchFamily="34" charset="0"/>
                <a:cs typeface="Arial" panose="020B0604020202020204" pitchFamily="34" charset="0"/>
              </a:rPr>
              <a:t> to make the process of spatial analysis fast, flexible and transparent.</a:t>
            </a:r>
          </a:p>
          <a:p>
            <a:pPr marL="0" indent="0">
              <a:buNone/>
            </a:pPr>
            <a:r>
              <a:rPr lang="en-AU" altLang="en-US" sz="1800" baseline="0" dirty="0">
                <a:latin typeface="Arial" panose="020B0604020202020204" pitchFamily="34" charset="0"/>
                <a:cs typeface="Arial" panose="020B0604020202020204" pitchFamily="34" charset="0"/>
              </a:rPr>
              <a:t>Unfortunately only works on Mac computers running a virtual PC. There are plans to move online</a:t>
            </a:r>
            <a:endParaRPr lang="en-AU" altLang="en-US" sz="1800" dirty="0">
              <a:latin typeface="Arial" panose="020B0604020202020204" pitchFamily="34" charset="0"/>
              <a:cs typeface="Arial" panose="020B0604020202020204" pitchFamily="34" charset="0"/>
            </a:endParaRPr>
          </a:p>
          <a:p>
            <a:pPr marL="0" indent="0">
              <a:buNone/>
            </a:pPr>
            <a:endParaRPr lang="en-AU" altLang="en-US" sz="1800" dirty="0">
              <a:latin typeface="Arial" panose="020B0604020202020204" pitchFamily="34" charset="0"/>
              <a:cs typeface="Arial" panose="020B0604020202020204" pitchFamily="34" charset="0"/>
            </a:endParaRPr>
          </a:p>
          <a:p>
            <a:pPr marL="0" indent="0">
              <a:buNone/>
            </a:pPr>
            <a:r>
              <a:rPr lang="en-AU" altLang="en-US" sz="1800" dirty="0">
                <a:latin typeface="Arial" panose="020B0604020202020204" pitchFamily="34" charset="0"/>
                <a:cs typeface="Arial" panose="020B0604020202020204" pitchFamily="34" charset="0"/>
              </a:rPr>
              <a:t>Download</a:t>
            </a:r>
          </a:p>
          <a:p>
            <a:r>
              <a:rPr lang="en-AU" altLang="en-US" sz="1800" dirty="0">
                <a:latin typeface="Arial" panose="020B0604020202020204" pitchFamily="34" charset="0"/>
                <a:cs typeface="Arial" panose="020B0604020202020204" pitchFamily="34" charset="0"/>
              </a:rPr>
              <a:t>MCAS-S Software version 3.2 (2018)</a:t>
            </a:r>
          </a:p>
          <a:p>
            <a:pPr lvl="1">
              <a:buFont typeface="Courier New" panose="02070309020205020404" pitchFamily="49" charset="0"/>
              <a:buNone/>
            </a:pPr>
            <a:r>
              <a:rPr lang="en-AU" altLang="en-US" sz="1400" dirty="0">
                <a:latin typeface="Arial" panose="020B0604020202020204" pitchFamily="34" charset="0"/>
                <a:cs typeface="Arial" panose="020B0604020202020204" pitchFamily="34" charset="0"/>
              </a:rPr>
              <a:t>Two versions – use the 64-bit installer if possible</a:t>
            </a:r>
          </a:p>
          <a:p>
            <a:pPr lvl="1">
              <a:buFont typeface="Courier New" panose="02070309020205020404" pitchFamily="49" charset="0"/>
              <a:buNone/>
            </a:pPr>
            <a:r>
              <a:rPr lang="en-AU" altLang="en-US" sz="1400" dirty="0">
                <a:latin typeface="Arial" panose="020B0604020202020204" pitchFamily="34" charset="0"/>
                <a:cs typeface="Arial" panose="020B0604020202020204" pitchFamily="34" charset="0"/>
              </a:rPr>
              <a:t>Registration – to contact users and compile statistics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B9E8CD-AB6D-7E47-BED8-5B3A82F06802}" type="slidenum">
              <a:rPr lang="en-US" smtClean="0"/>
              <a:pPr/>
              <a:t>10</a:t>
            </a:fld>
            <a:endParaRPr lang="en-US" dirty="0"/>
          </a:p>
        </p:txBody>
      </p:sp>
    </p:spTree>
    <p:extLst>
      <p:ext uri="{BB962C8B-B14F-4D97-AF65-F5344CB8AC3E}">
        <p14:creationId xmlns="" xmlns:p14="http://schemas.microsoft.com/office/powerpoint/2010/main" val="194639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B9E8CD-AB6D-7E47-BED8-5B3A82F06802}" type="slidenum">
              <a:rPr lang="en-US" smtClean="0"/>
              <a:pPr/>
              <a:t>11</a:t>
            </a:fld>
            <a:endParaRPr lang="en-US" dirty="0"/>
          </a:p>
        </p:txBody>
      </p:sp>
    </p:spTree>
    <p:extLst>
      <p:ext uri="{BB962C8B-B14F-4D97-AF65-F5344CB8AC3E}">
        <p14:creationId xmlns="" xmlns:p14="http://schemas.microsoft.com/office/powerpoint/2010/main" val="199657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will now do</a:t>
            </a:r>
            <a:r>
              <a:rPr lang="en-US" sz="1200" b="0" i="0" u="none" strike="noStrike" kern="1200" baseline="0" dirty="0">
                <a:solidFill>
                  <a:schemeClr val="tx1"/>
                </a:solidFill>
                <a:effectLst/>
                <a:latin typeface="+mn-lt"/>
                <a:ea typeface="+mn-ea"/>
                <a:cs typeface="+mn-cs"/>
              </a:rPr>
              <a:t> a very simple Multi-Criteria analysis in MCAS-S. </a:t>
            </a:r>
          </a:p>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Where to live in Australia is a very good example for a multi-criteria analysis as there is no single right answer. </a:t>
            </a:r>
          </a:p>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The context is very important. Does the decision affect an individual or a family? What are their requirements for employment? Healthcare? Education? Climate? Affordability? Recreation? Family? Transport? Access to services?</a:t>
            </a:r>
          </a:p>
          <a:p>
            <a:pPr marL="0" marR="0" indent="0" algn="l" defTabSz="457096"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In this case we will start with a very simple example for an individual who want to live in an urban area but is most passionate about skiing and diving. Once we have developed this example in MCAS-S we can also review and update this example to include more criteria as the requirements (or our understanding of the requirements) evolve. </a:t>
            </a:r>
          </a:p>
          <a:p>
            <a:pPr marL="0" marR="0" indent="0" algn="l" defTabSz="457096"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This ability to review has been applied in multi stage projects such as protecting the Great Barrier Reef from nutrient run-off in reef catchments where part of the project was collecting new input data.</a:t>
            </a: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12</a:t>
            </a:fld>
            <a:endParaRPr lang="en-US" dirty="0"/>
          </a:p>
        </p:txBody>
      </p:sp>
    </p:spTree>
    <p:extLst>
      <p:ext uri="{BB962C8B-B14F-4D97-AF65-F5344CB8AC3E}">
        <p14:creationId xmlns="" xmlns:p14="http://schemas.microsoft.com/office/powerpoint/2010/main" val="3393597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Open the sample MCAS-S project by:</a:t>
            </a:r>
          </a:p>
          <a:p>
            <a:pPr marL="171450" indent="-171450">
              <a:buFontTx/>
              <a:buChar char="-"/>
            </a:pPr>
            <a:r>
              <a:rPr lang="en-AU" dirty="0"/>
              <a:t>navigate</a:t>
            </a:r>
            <a:r>
              <a:rPr lang="en-AU" baseline="0" dirty="0"/>
              <a:t> to the project in windows explorer or</a:t>
            </a:r>
          </a:p>
          <a:p>
            <a:pPr marL="171450" indent="-171450">
              <a:buFontTx/>
              <a:buChar char="-"/>
            </a:pPr>
            <a:r>
              <a:rPr lang="en-AU" baseline="0" dirty="0"/>
              <a:t>open the MCAS-S software and use the file menu, open existing project to find the sample project.</a:t>
            </a:r>
          </a:p>
          <a:p>
            <a:pPr marL="171450" indent="-171450">
              <a:buFontTx/>
              <a:buChar char="-"/>
            </a:pPr>
            <a:endParaRPr lang="en-AU" baseline="0" dirty="0"/>
          </a:p>
          <a:p>
            <a:pPr marL="0" indent="0">
              <a:buFontTx/>
              <a:buNone/>
            </a:pPr>
            <a:r>
              <a:rPr lang="en-AU" baseline="0" dirty="0"/>
              <a:t>Next 5 slides best demonstrated by opening the MCAS-S software and demonstrating live.</a:t>
            </a:r>
          </a:p>
          <a:p>
            <a:pPr marL="0" indent="0">
              <a:buFontTx/>
              <a:buNone/>
            </a:pPr>
            <a:r>
              <a:rPr lang="en-AU" baseline="0" dirty="0"/>
              <a:t>Students could follow on their own machines if software and exercise installed in advance.</a:t>
            </a:r>
          </a:p>
          <a:p>
            <a:pPr marL="0" indent="0">
              <a:buFontTx/>
              <a:buNone/>
            </a:pPr>
            <a:endParaRPr lang="en-AU" dirty="0"/>
          </a:p>
          <a:p>
            <a:pPr marL="0" indent="0">
              <a:buFontTx/>
              <a:buNone/>
            </a:pPr>
            <a:r>
              <a:rPr lang="en-AU" dirty="0"/>
              <a:t>At the top of the interface</a:t>
            </a:r>
            <a:r>
              <a:rPr lang="en-AU" baseline="0" dirty="0"/>
              <a:t> are the options to bring in data and create analyses. We will explore these in more details later.</a:t>
            </a:r>
            <a:endParaRPr lang="en-AU" dirty="0"/>
          </a:p>
        </p:txBody>
      </p:sp>
      <p:sp>
        <p:nvSpPr>
          <p:cNvPr id="4" name="Slide Number Placeholder 3"/>
          <p:cNvSpPr>
            <a:spLocks noGrp="1"/>
          </p:cNvSpPr>
          <p:nvPr>
            <p:ph type="sldNum" sz="quarter" idx="10"/>
          </p:nvPr>
        </p:nvSpPr>
        <p:spPr/>
        <p:txBody>
          <a:bodyPr/>
          <a:lstStyle/>
          <a:p>
            <a:fld id="{5DB9E8CD-AB6D-7E47-BED8-5B3A82F06802}" type="slidenum">
              <a:rPr lang="en-US" smtClean="0"/>
              <a:pPr/>
              <a:t>13</a:t>
            </a:fld>
            <a:endParaRPr lang="en-US" dirty="0"/>
          </a:p>
        </p:txBody>
      </p:sp>
    </p:spTree>
    <p:extLst>
      <p:ext uri="{BB962C8B-B14F-4D97-AF65-F5344CB8AC3E}">
        <p14:creationId xmlns="" xmlns:p14="http://schemas.microsoft.com/office/powerpoint/2010/main" val="341589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Click on Primary Input Data Icon to see the</a:t>
            </a:r>
            <a:r>
              <a:rPr lang="en-AU" baseline="0" dirty="0"/>
              <a:t> preloaded data layers ready for analysis.</a:t>
            </a:r>
          </a:p>
          <a:p>
            <a:r>
              <a:rPr lang="en-AU" dirty="0"/>
              <a:t>Expand the Location</a:t>
            </a:r>
            <a:r>
              <a:rPr lang="en-AU" baseline="0" dirty="0"/>
              <a:t> folder</a:t>
            </a:r>
            <a:endParaRPr lang="en-AU" dirty="0"/>
          </a:p>
          <a:p>
            <a:r>
              <a:rPr lang="en-AU" dirty="0"/>
              <a:t>Bring the 3</a:t>
            </a:r>
            <a:r>
              <a:rPr lang="en-AU" baseline="0" dirty="0"/>
              <a:t> layers into the project by holding the shift key while c</a:t>
            </a:r>
            <a:r>
              <a:rPr lang="en-AU" dirty="0"/>
              <a:t>licking and dragging</a:t>
            </a:r>
            <a:r>
              <a:rPr lang="en-AU" baseline="0" dirty="0"/>
              <a:t> into the workspace.</a:t>
            </a:r>
          </a:p>
        </p:txBody>
      </p:sp>
      <p:sp>
        <p:nvSpPr>
          <p:cNvPr id="4" name="Slide Number Placeholder 3"/>
          <p:cNvSpPr>
            <a:spLocks noGrp="1"/>
          </p:cNvSpPr>
          <p:nvPr>
            <p:ph type="sldNum" sz="quarter" idx="10"/>
          </p:nvPr>
        </p:nvSpPr>
        <p:spPr/>
        <p:txBody>
          <a:bodyPr/>
          <a:lstStyle/>
          <a:p>
            <a:fld id="{5DB9E8CD-AB6D-7E47-BED8-5B3A82F06802}" type="slidenum">
              <a:rPr lang="en-US" smtClean="0"/>
              <a:pPr/>
              <a:t>14</a:t>
            </a:fld>
            <a:endParaRPr lang="en-US" dirty="0"/>
          </a:p>
        </p:txBody>
      </p:sp>
    </p:spTree>
    <p:extLst>
      <p:ext uri="{BB962C8B-B14F-4D97-AF65-F5344CB8AC3E}">
        <p14:creationId xmlns="" xmlns:p14="http://schemas.microsoft.com/office/powerpoint/2010/main" val="1918023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Steps:</a:t>
            </a:r>
          </a:p>
          <a:p>
            <a:pPr marL="171450" indent="-171450">
              <a:buFontTx/>
              <a:buChar char="-"/>
            </a:pPr>
            <a:r>
              <a:rPr lang="en-AU" dirty="0"/>
              <a:t>Rename all input layers to sensible</a:t>
            </a:r>
            <a:r>
              <a:rPr lang="en-AU" baseline="0" dirty="0"/>
              <a:t> names (input data filenames are restricted by number of characters and cannot have spaces but MCAS-S display names don’t have these limitations)</a:t>
            </a:r>
          </a:p>
          <a:p>
            <a:pPr marL="171450" indent="-171450">
              <a:buFontTx/>
              <a:buChar char="-"/>
            </a:pPr>
            <a:r>
              <a:rPr lang="en-AU" baseline="0" dirty="0"/>
              <a:t>Classify or scale all layers</a:t>
            </a:r>
          </a:p>
          <a:p>
            <a:pPr marL="628650" lvl="1" indent="-171450">
              <a:buFontTx/>
              <a:buChar char="-"/>
            </a:pPr>
            <a:r>
              <a:rPr lang="en-AU" baseline="0" dirty="0"/>
              <a:t>In order to compare and combine different types of data MCAS-S requires you to classify all inputs in a consistent way. In this example we will make locations which are suitable places to live as Red and locations which are unsuitable places to live as Blue.</a:t>
            </a:r>
          </a:p>
          <a:p>
            <a:pPr marL="628650" lvl="1" indent="-171450">
              <a:buFontTx/>
              <a:buChar char="-"/>
            </a:pPr>
            <a:endParaRPr lang="en-AU" baseline="0" dirty="0"/>
          </a:p>
          <a:p>
            <a:pPr marL="628650" lvl="1" indent="-171450">
              <a:buFontTx/>
              <a:buChar char="-"/>
            </a:pPr>
            <a:r>
              <a:rPr lang="en-AU" baseline="0" dirty="0"/>
              <a:t>‘Close to coast’ and ‘Close to skiing’ are continuous data layers. These represent a scale of distance from close = small numbers to far = large numbers. We are more interested in places which are closer to the coast and skiing. MCAS-S by default shows higher values as Red so we need to ‘allocate classes in reverse order’ to show our suitable places as red.</a:t>
            </a:r>
          </a:p>
          <a:p>
            <a:pPr marL="628650" lvl="1" indent="-171450">
              <a:buFontTx/>
              <a:buChar char="-"/>
            </a:pPr>
            <a:r>
              <a:rPr lang="en-AU" baseline="0" dirty="0"/>
              <a:t>‘Suitable land use’ is a categorical data layer. Land use contains categories such as ‘Urban’. Categorical data layers are brought in with all categories assigned to the dark blue (lowest) class. We will assign red to our most suitable land uses.  </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5DB9E8CD-AB6D-7E47-BED8-5B3A82F06802}" type="slidenum">
              <a:rPr lang="en-US" smtClean="0"/>
              <a:pPr/>
              <a:t>15</a:t>
            </a:fld>
            <a:endParaRPr lang="en-US" dirty="0"/>
          </a:p>
        </p:txBody>
      </p:sp>
    </p:spTree>
    <p:extLst>
      <p:ext uri="{BB962C8B-B14F-4D97-AF65-F5344CB8AC3E}">
        <p14:creationId xmlns="" xmlns:p14="http://schemas.microsoft.com/office/powerpoint/2010/main" val="2587496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a:t>
            </a:r>
            <a:r>
              <a:rPr lang="en-AU" baseline="0" dirty="0"/>
              <a:t> are three main methods to combine data layers:</a:t>
            </a:r>
          </a:p>
          <a:p>
            <a:pPr marL="171450" indent="-171450">
              <a:buFontTx/>
              <a:buChar char="-"/>
            </a:pPr>
            <a:r>
              <a:rPr lang="en-AU" baseline="0" dirty="0"/>
              <a:t>Two-way </a:t>
            </a:r>
          </a:p>
          <a:p>
            <a:pPr marL="171450" indent="-171450">
              <a:buFontTx/>
              <a:buChar char="-"/>
            </a:pPr>
            <a:r>
              <a:rPr lang="en-AU" baseline="0" dirty="0"/>
              <a:t>Multi-way </a:t>
            </a:r>
          </a:p>
          <a:p>
            <a:pPr marL="171450" indent="-171450">
              <a:buFontTx/>
              <a:buChar char="-"/>
            </a:pPr>
            <a:r>
              <a:rPr lang="en-AU" baseline="0" dirty="0"/>
              <a:t>Composite – we will use this one</a:t>
            </a:r>
          </a:p>
          <a:p>
            <a:pPr marL="0" indent="0">
              <a:buFontTx/>
              <a:buNone/>
            </a:pPr>
            <a:r>
              <a:rPr lang="en-AU" baseline="0" dirty="0"/>
              <a:t> </a:t>
            </a:r>
          </a:p>
          <a:p>
            <a:pPr marL="0" indent="0">
              <a:buFontTx/>
              <a:buNone/>
            </a:pPr>
            <a:r>
              <a:rPr lang="en-AU" baseline="0" dirty="0"/>
              <a:t>These methods will be explained in more detail later.</a:t>
            </a:r>
            <a:endParaRPr lang="en-AU" dirty="0"/>
          </a:p>
        </p:txBody>
      </p:sp>
      <p:sp>
        <p:nvSpPr>
          <p:cNvPr id="4" name="Slide Number Placeholder 3"/>
          <p:cNvSpPr>
            <a:spLocks noGrp="1"/>
          </p:cNvSpPr>
          <p:nvPr>
            <p:ph type="sldNum" sz="quarter" idx="10"/>
          </p:nvPr>
        </p:nvSpPr>
        <p:spPr/>
        <p:txBody>
          <a:bodyPr/>
          <a:lstStyle/>
          <a:p>
            <a:fld id="{5DB9E8CD-AB6D-7E47-BED8-5B3A82F06802}" type="slidenum">
              <a:rPr lang="en-US" smtClean="0"/>
              <a:pPr/>
              <a:t>16</a:t>
            </a:fld>
            <a:endParaRPr lang="en-US" dirty="0"/>
          </a:p>
        </p:txBody>
      </p:sp>
    </p:spTree>
    <p:extLst>
      <p:ext uri="{BB962C8B-B14F-4D97-AF65-F5344CB8AC3E}">
        <p14:creationId xmlns="" xmlns:p14="http://schemas.microsoft.com/office/powerpoint/2010/main" val="477177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the immediate flow through of changes to input layers</a:t>
            </a:r>
            <a:r>
              <a:rPr lang="en-AU" baseline="0" dirty="0"/>
              <a:t> on the ‘Where to live’ output.</a:t>
            </a:r>
          </a:p>
          <a:p>
            <a:endParaRPr lang="en-AU" dirty="0"/>
          </a:p>
          <a:p>
            <a:r>
              <a:rPr lang="en-AU" dirty="0"/>
              <a:t>Step</a:t>
            </a:r>
            <a:r>
              <a:rPr lang="en-AU" baseline="0" dirty="0"/>
              <a:t> 5. Review! </a:t>
            </a:r>
            <a:r>
              <a:rPr lang="en-AU" dirty="0"/>
              <a:t>What</a:t>
            </a:r>
            <a:r>
              <a:rPr lang="en-AU" baseline="0" dirty="0"/>
              <a:t> else is important?</a:t>
            </a:r>
          </a:p>
          <a:p>
            <a:endParaRPr lang="en-AU" baseline="0" dirty="0"/>
          </a:p>
          <a:p>
            <a:r>
              <a:rPr lang="en-AU" baseline="0" dirty="0"/>
              <a:t>Now that you have been introduced to some of the basic MCAS-S functions lets build on this project by including more input layers.</a:t>
            </a:r>
          </a:p>
          <a:p>
            <a:r>
              <a:rPr lang="en-AU" baseline="0" dirty="0"/>
              <a:t>Lets start back at step 1. </a:t>
            </a:r>
          </a:p>
          <a:p>
            <a:endParaRPr lang="en-AU" dirty="0"/>
          </a:p>
        </p:txBody>
      </p:sp>
      <p:sp>
        <p:nvSpPr>
          <p:cNvPr id="4" name="Slide Number Placeholder 3"/>
          <p:cNvSpPr>
            <a:spLocks noGrp="1"/>
          </p:cNvSpPr>
          <p:nvPr>
            <p:ph type="sldNum" sz="quarter" idx="10"/>
          </p:nvPr>
        </p:nvSpPr>
        <p:spPr/>
        <p:txBody>
          <a:bodyPr/>
          <a:lstStyle/>
          <a:p>
            <a:fld id="{5DB9E8CD-AB6D-7E47-BED8-5B3A82F06802}" type="slidenum">
              <a:rPr lang="en-US" smtClean="0"/>
              <a:pPr/>
              <a:t>17</a:t>
            </a:fld>
            <a:endParaRPr lang="en-US" dirty="0"/>
          </a:p>
        </p:txBody>
      </p:sp>
    </p:spTree>
    <p:extLst>
      <p:ext uri="{BB962C8B-B14F-4D97-AF65-F5344CB8AC3E}">
        <p14:creationId xmlns="" xmlns:p14="http://schemas.microsoft.com/office/powerpoint/2010/main" val="235862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Now</a:t>
            </a:r>
            <a:r>
              <a:rPr lang="en-US" sz="1200" b="0" i="0" u="none" strike="noStrike" kern="1200" baseline="0" dirty="0">
                <a:solidFill>
                  <a:schemeClr val="tx1"/>
                </a:solidFill>
                <a:effectLst/>
                <a:latin typeface="+mn-lt"/>
                <a:ea typeface="+mn-ea"/>
                <a:cs typeface="+mn-cs"/>
              </a:rPr>
              <a:t> that we’ve seen what MCAS-S can do let’s put some more thought into our analysis.</a:t>
            </a:r>
          </a:p>
          <a:p>
            <a:pPr marL="0" marR="0" indent="0" algn="l" defTabSz="457096"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OBJECTIVE</a:t>
            </a: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baseline="0" dirty="0">
                <a:latin typeface="Arial" panose="020B0604020202020204" pitchFamily="34" charset="0"/>
                <a:cs typeface="Arial" panose="020B0604020202020204" pitchFamily="34" charset="0"/>
              </a:rPr>
              <a:t>Where to live in Australia. </a:t>
            </a: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baseline="0" dirty="0">
                <a:latin typeface="Arial" panose="020B0604020202020204" pitchFamily="34" charset="0"/>
                <a:cs typeface="Arial" panose="020B0604020202020204" pitchFamily="34" charset="0"/>
              </a:rPr>
              <a:t>The objective is the foundation of a useful evaluation.</a:t>
            </a: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dirty="0">
                <a:latin typeface="Arial" panose="020B0604020202020204" pitchFamily="34" charset="0"/>
                <a:cs typeface="Arial" panose="020B0604020202020204" pitchFamily="34" charset="0"/>
              </a:rPr>
              <a:t>Structuring objectives is key, especially in complex situations. Your objective or</a:t>
            </a:r>
            <a:r>
              <a:rPr lang="en-AU" altLang="en-US" sz="1200" baseline="0" dirty="0">
                <a:latin typeface="Arial" panose="020B0604020202020204" pitchFamily="34" charset="0"/>
                <a:cs typeface="Arial" panose="020B0604020202020204" pitchFamily="34" charset="0"/>
              </a:rPr>
              <a:t> decision context in this case needs to take into account the needs of your stakeholders. Who will be relocating? </a:t>
            </a: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baseline="0" dirty="0">
                <a:latin typeface="Arial" panose="020B0604020202020204" pitchFamily="34" charset="0"/>
                <a:cs typeface="Arial" panose="020B0604020202020204" pitchFamily="34" charset="0"/>
              </a:rPr>
              <a:t>What are their needs and values?</a:t>
            </a:r>
          </a:p>
          <a:p>
            <a:pPr marL="0" marR="0" lvl="0" indent="0" algn="l" defTabSz="457096" rtl="0" eaLnBrk="1" fontAlgn="auto" latinLnBrk="0" hangingPunct="1">
              <a:lnSpc>
                <a:spcPct val="100000"/>
              </a:lnSpc>
              <a:spcBef>
                <a:spcPts val="0"/>
              </a:spcBef>
              <a:spcAft>
                <a:spcPts val="0"/>
              </a:spcAft>
              <a:buClrTx/>
              <a:buSzTx/>
              <a:buFontTx/>
              <a:buNone/>
              <a:tabLst/>
              <a:defRPr/>
            </a:pPr>
            <a:endParaRPr lang="en-AU" altLang="en-US" sz="1200" baseline="0" dirty="0">
              <a:latin typeface="Arial" panose="020B0604020202020204" pitchFamily="34" charset="0"/>
              <a:cs typeface="Arial" panose="020B0604020202020204" pitchFamily="34" charset="0"/>
            </a:endParaRP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baseline="0" dirty="0">
                <a:latin typeface="Arial" panose="020B0604020202020204" pitchFamily="34" charset="0"/>
                <a:cs typeface="Arial" panose="020B0604020202020204" pitchFamily="34" charset="0"/>
              </a:rPr>
              <a:t>CRITERIA</a:t>
            </a: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baseline="0" dirty="0">
                <a:latin typeface="Arial" panose="020B0604020202020204" pitchFamily="34" charset="0"/>
                <a:cs typeface="Arial" panose="020B0604020202020204" pitchFamily="34" charset="0"/>
              </a:rPr>
              <a:t>The criteria need to meet the objective and defined stakeholder priorities. Criteria should be specific, measurable, and if possible independent of each other. </a:t>
            </a:r>
            <a:r>
              <a:rPr lang="en-AU" sz="1200" kern="1200" dirty="0">
                <a:solidFill>
                  <a:schemeClr val="tx1"/>
                </a:solidFill>
                <a:effectLst/>
                <a:latin typeface="+mn-lt"/>
                <a:ea typeface="+mn-ea"/>
                <a:cs typeface="+mn-cs"/>
              </a:rPr>
              <a:t>Keep the number of criteria as low as possible while ensuring a well-founded decision. </a:t>
            </a:r>
          </a:p>
          <a:p>
            <a:pPr marL="0" marR="0" lvl="0" indent="0" algn="l" defTabSz="457096" rtl="0" eaLnBrk="1" fontAlgn="auto" latinLnBrk="0" hangingPunct="1">
              <a:lnSpc>
                <a:spcPct val="100000"/>
              </a:lnSpc>
              <a:spcBef>
                <a:spcPts val="0"/>
              </a:spcBef>
              <a:spcAft>
                <a:spcPts val="0"/>
              </a:spcAft>
              <a:buClrTx/>
              <a:buSzTx/>
              <a:buFontTx/>
              <a:buNone/>
              <a:tabLst/>
              <a:defRPr/>
            </a:pPr>
            <a:endParaRPr lang="en-AU" altLang="en-US" sz="1200" dirty="0">
              <a:latin typeface="Arial" panose="020B0604020202020204" pitchFamily="34" charset="0"/>
              <a:cs typeface="Arial" panose="020B0604020202020204" pitchFamily="34" charset="0"/>
            </a:endParaRPr>
          </a:p>
          <a:p>
            <a:pPr marL="0" marR="0" indent="0" algn="l" defTabSz="457096"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INPUT DATA</a:t>
            </a:r>
          </a:p>
          <a:p>
            <a:pPr marL="0" marR="0" indent="0" algn="l" defTabSz="457096"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Input data are the</a:t>
            </a:r>
            <a:r>
              <a:rPr lang="en-AU" sz="1200" kern="1200" baseline="0" dirty="0">
                <a:solidFill>
                  <a:schemeClr val="tx1"/>
                </a:solidFill>
                <a:effectLst/>
                <a:latin typeface="+mn-lt"/>
                <a:ea typeface="+mn-ea"/>
                <a:cs typeface="+mn-cs"/>
              </a:rPr>
              <a:t> layers you will use to complete your analysis. Because MCAS-S is flexible you can always decide to add extra data or remove inputs from your analysis and compare the outputs.</a:t>
            </a:r>
          </a:p>
          <a:p>
            <a:pPr marL="0" marR="0" indent="0" algn="l" defTabSz="457096"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DON’T try to include as much available data as possible or start with your favourite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data source. </a:t>
            </a:r>
          </a:p>
          <a:p>
            <a:pPr marL="0" marR="0" indent="0" algn="l" defTabSz="457096"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Select data by relevance to the objective. </a:t>
            </a:r>
          </a:p>
          <a:p>
            <a:pPr marL="0" marR="0" indent="0" algn="l" defTabSz="457096"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Appropriate</a:t>
            </a:r>
            <a:r>
              <a:rPr lang="en-AU" sz="1200" kern="1200" baseline="0" dirty="0">
                <a:solidFill>
                  <a:schemeClr val="tx1"/>
                </a:solidFill>
                <a:effectLst/>
                <a:latin typeface="+mn-lt"/>
                <a:ea typeface="+mn-ea"/>
                <a:cs typeface="+mn-cs"/>
              </a:rPr>
              <a:t> input data will be: </a:t>
            </a:r>
            <a:endParaRPr lang="en-AU" sz="1200" kern="1200" dirty="0">
              <a:solidFill>
                <a:schemeClr val="tx1"/>
              </a:solidFill>
              <a:effectLst/>
              <a:latin typeface="+mn-lt"/>
              <a:ea typeface="+mn-ea"/>
              <a:cs typeface="+mn-cs"/>
            </a:endParaRP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Simple, Measurable, Available, Relevant, Timely</a:t>
            </a: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dirty="0">
                <a:solidFill>
                  <a:schemeClr val="bg1"/>
                </a:solidFill>
                <a:latin typeface="Arial" panose="020B0604020202020204" pitchFamily="34" charset="0"/>
                <a:cs typeface="Arial" panose="020B0604020202020204" pitchFamily="34" charset="0"/>
              </a:rPr>
              <a:t>Input</a:t>
            </a:r>
            <a:r>
              <a:rPr lang="en-AU" altLang="en-US" sz="1200" baseline="0" dirty="0">
                <a:solidFill>
                  <a:schemeClr val="bg1"/>
                </a:solidFill>
                <a:latin typeface="Arial" panose="020B0604020202020204" pitchFamily="34" charset="0"/>
                <a:cs typeface="Arial" panose="020B0604020202020204" pitchFamily="34" charset="0"/>
              </a:rPr>
              <a:t> data c</a:t>
            </a:r>
            <a:r>
              <a:rPr lang="en-AU" altLang="en-US" sz="1200" dirty="0">
                <a:latin typeface="Arial" panose="020B0604020202020204" pitchFamily="34" charset="0"/>
                <a:cs typeface="Arial" panose="020B0604020202020204" pitchFamily="34" charset="0"/>
              </a:rPr>
              <a:t>an be quantitative (for example</a:t>
            </a:r>
            <a:r>
              <a:rPr lang="en-AU" altLang="en-US" sz="1200" baseline="0" dirty="0">
                <a:latin typeface="Arial" panose="020B0604020202020204" pitchFamily="34" charset="0"/>
                <a:cs typeface="Arial" panose="020B0604020202020204" pitchFamily="34" charset="0"/>
              </a:rPr>
              <a:t> Rainfall) -  </a:t>
            </a:r>
            <a:r>
              <a:rPr lang="en-AU" altLang="en-US" sz="1200" dirty="0">
                <a:latin typeface="Arial" panose="020B0604020202020204" pitchFamily="34" charset="0"/>
                <a:cs typeface="Arial" panose="020B0604020202020204" pitchFamily="34" charset="0"/>
              </a:rPr>
              <a:t>or qualitative (preferred land uses)</a:t>
            </a:r>
          </a:p>
          <a:p>
            <a:pPr marL="0" marR="0" indent="0" algn="l" defTabSz="457096"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When the exact data is not available you will need to decide whether substitutes or surrogates are acceptable. Examples</a:t>
            </a:r>
            <a:r>
              <a:rPr lang="en-AU" sz="1200" kern="1200" baseline="0" dirty="0">
                <a:solidFill>
                  <a:schemeClr val="tx1"/>
                </a:solidFill>
                <a:effectLst/>
                <a:latin typeface="+mn-lt"/>
                <a:ea typeface="+mn-ea"/>
                <a:cs typeface="+mn-cs"/>
              </a:rPr>
              <a:t> of proxies or surrogates might be being close to a small town might assume access to limited services such as general store, and post office while a major town might be assumed to offer medical services, and a high school or university. For vegetation;  greenness or </a:t>
            </a:r>
            <a:r>
              <a:rPr lang="en-AU" sz="1200" b="0" kern="1200" dirty="0">
                <a:solidFill>
                  <a:schemeClr val="tx1"/>
                </a:solidFill>
                <a:effectLst/>
                <a:latin typeface="+mn-lt"/>
                <a:ea typeface="+mn-ea"/>
                <a:cs typeface="+mn-cs"/>
              </a:rPr>
              <a:t>normalized difference vegetation index (</a:t>
            </a:r>
            <a:r>
              <a:rPr lang="en-AU" sz="1200" b="1" kern="1200" dirty="0">
                <a:solidFill>
                  <a:schemeClr val="tx1"/>
                </a:solidFill>
                <a:effectLst/>
                <a:latin typeface="+mn-lt"/>
                <a:ea typeface="+mn-ea"/>
                <a:cs typeface="+mn-cs"/>
              </a:rPr>
              <a:t>NDVI</a:t>
            </a:r>
            <a:r>
              <a:rPr lang="en-AU" sz="1200" b="0" kern="1200" dirty="0">
                <a:solidFill>
                  <a:schemeClr val="tx1"/>
                </a:solidFill>
                <a:effectLst/>
                <a:latin typeface="+mn-lt"/>
                <a:ea typeface="+mn-ea"/>
                <a:cs typeface="+mn-cs"/>
              </a:rPr>
              <a:t>)</a:t>
            </a:r>
            <a:r>
              <a:rPr lang="en-AU" sz="1200" kern="1200" baseline="0" dirty="0">
                <a:solidFill>
                  <a:schemeClr val="tx1"/>
                </a:solidFill>
                <a:effectLst/>
                <a:latin typeface="+mn-lt"/>
                <a:ea typeface="+mn-ea"/>
                <a:cs typeface="+mn-cs"/>
              </a:rPr>
              <a:t> is often used to assume productivity of pasture or crops, while </a:t>
            </a:r>
            <a:r>
              <a:rPr lang="en-AU" sz="1200" b="0" i="0" kern="1200" dirty="0">
                <a:solidFill>
                  <a:schemeClr val="tx1"/>
                </a:solidFill>
                <a:effectLst/>
                <a:latin typeface="+mn-lt"/>
                <a:ea typeface="+mn-ea"/>
                <a:cs typeface="+mn-cs"/>
              </a:rPr>
              <a:t>Gross Domestic Product (GDP) is </a:t>
            </a:r>
            <a:r>
              <a:rPr lang="en-AU" sz="1200" b="0" kern="1200" dirty="0">
                <a:solidFill>
                  <a:schemeClr val="tx1"/>
                </a:solidFill>
                <a:effectLst/>
                <a:latin typeface="+mn-lt"/>
                <a:ea typeface="+mn-ea"/>
                <a:cs typeface="+mn-cs"/>
              </a:rPr>
              <a:t>commonly used to compare the economic performance of a countries or regions. </a:t>
            </a:r>
            <a:endParaRPr lang="en-AU" sz="1200" i="0" kern="1200" dirty="0">
              <a:solidFill>
                <a:schemeClr val="tx1"/>
              </a:solidFill>
              <a:effectLst/>
              <a:latin typeface="+mn-lt"/>
              <a:ea typeface="+mn-ea"/>
              <a:cs typeface="+mn-cs"/>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indent="0">
              <a:lnSpc>
                <a:spcPts val="3000"/>
              </a:lnSpc>
              <a:buFont typeface="Arial" panose="020B0604020202020204" pitchFamily="34" charset="0"/>
              <a:buNone/>
            </a:pPr>
            <a:endParaRPr lang="en-AU" altLang="en-US" sz="2000" dirty="0">
              <a:latin typeface="Arial" panose="020B0604020202020204" pitchFamily="34" charset="0"/>
              <a:cs typeface="Arial" panose="020B0604020202020204" pitchFamily="34" charset="0"/>
            </a:endParaRP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Natural units ($/year, number of jobs, distance from roads)</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Proxies (FTEs for cost, NDVI for productivity)</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Constructed scales (temperature, Richter scale)</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Classes (land use, vegetation type)</a:t>
            </a: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18</a:t>
            </a:fld>
            <a:endParaRPr lang="en-US" dirty="0"/>
          </a:p>
        </p:txBody>
      </p:sp>
    </p:spTree>
    <p:extLst>
      <p:ext uri="{BB962C8B-B14F-4D97-AF65-F5344CB8AC3E}">
        <p14:creationId xmlns="" xmlns:p14="http://schemas.microsoft.com/office/powerpoint/2010/main" val="4018965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To put together an analysis it helps to understand how to work with data in MCAS-S. You can use:</a:t>
            </a:r>
          </a:p>
          <a:p>
            <a:pPr marL="0" marR="0" indent="0" algn="l" defTabSz="457096"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Primary input data </a:t>
            </a:r>
          </a:p>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Overlays </a:t>
            </a:r>
          </a:p>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Mask data </a:t>
            </a:r>
            <a:endParaRPr lang="en-US" sz="1200" b="0" i="0" u="none" strike="noStrike" kern="1200" dirty="0">
              <a:solidFill>
                <a:schemeClr val="tx1"/>
              </a:solidFill>
              <a:effectLst/>
              <a:latin typeface="+mn-lt"/>
              <a:ea typeface="+mn-ea"/>
              <a:cs typeface="+mn-cs"/>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dirty="0">
                <a:effectLst/>
              </a:rPr>
              <a:t>Primary input data is the MCAS-S work horse. This is what</a:t>
            </a:r>
            <a:r>
              <a:rPr lang="en-US" baseline="0" dirty="0">
                <a:effectLst/>
              </a:rPr>
              <a:t> you do your analysis on. This data is a grid of pixels each with a value. All primary input layers can be dragged in from the primary input data icon. Primary input data can be organized into folders by theme. Primary input data are grids or rasters. GeoTIFF is a good format to work in.</a:t>
            </a: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The main two types of primary input data are Categorical and Continuous. We will discuss these types in more detail later. </a:t>
            </a: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dirty="0">
                <a:effectLst/>
              </a:rPr>
              <a:t>Overlays are lines or points. </a:t>
            </a:r>
          </a:p>
          <a:p>
            <a:pPr marL="0" marR="0" indent="0" algn="l" defTabSz="457096" rtl="0" eaLnBrk="1" fontAlgn="auto" latinLnBrk="0" hangingPunct="1">
              <a:lnSpc>
                <a:spcPct val="100000"/>
              </a:lnSpc>
              <a:spcBef>
                <a:spcPts val="0"/>
              </a:spcBef>
              <a:spcAft>
                <a:spcPts val="0"/>
              </a:spcAft>
              <a:buClrTx/>
              <a:buSzTx/>
              <a:buFontTx/>
              <a:buNone/>
              <a:tabLst/>
              <a:defRPr/>
            </a:pPr>
            <a:r>
              <a:rPr lang="en-US" dirty="0">
                <a:effectLst/>
              </a:rPr>
              <a:t>You can’t do analysis</a:t>
            </a:r>
            <a:r>
              <a:rPr lang="en-US" baseline="0" dirty="0">
                <a:effectLst/>
              </a:rPr>
              <a:t> on these. They just provide context.</a:t>
            </a:r>
          </a:p>
          <a:p>
            <a:pPr marL="0" marR="0" indent="0" algn="l" defTabSz="457096" rtl="0" eaLnBrk="1" fontAlgn="auto" latinLnBrk="0" hangingPunct="1">
              <a:lnSpc>
                <a:spcPct val="100000"/>
              </a:lnSpc>
              <a:spcBef>
                <a:spcPts val="0"/>
              </a:spcBef>
              <a:spcAft>
                <a:spcPts val="0"/>
              </a:spcAft>
              <a:buClrTx/>
              <a:buSzTx/>
              <a:buFontTx/>
              <a:buNone/>
              <a:tabLst/>
              <a:defRPr/>
            </a:pPr>
            <a:r>
              <a:rPr lang="en-US" dirty="0">
                <a:effectLst/>
              </a:rPr>
              <a:t>Overlays can</a:t>
            </a:r>
            <a:r>
              <a:rPr lang="en-US" baseline="0" dirty="0">
                <a:effectLst/>
              </a:rPr>
              <a:t> be points, lines, or polygons such as towns or states.</a:t>
            </a: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Overlays are vector files such as shapefiles. </a:t>
            </a: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dirty="0">
                <a:effectLst/>
              </a:rPr>
              <a:t>Masks are actually</a:t>
            </a:r>
            <a:r>
              <a:rPr lang="en-US" baseline="0" dirty="0">
                <a:effectLst/>
              </a:rPr>
              <a:t> the same as categorical primary input data. Masks are grids or rasters.</a:t>
            </a: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Masks are used to constrain the analysis to a particular area and do statistical reports. </a:t>
            </a: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Any layer you create and export in MCAS-S will be saved in the classified folder. These are raster data. </a:t>
            </a: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19</a:t>
            </a:fld>
            <a:endParaRPr lang="en-US" dirty="0"/>
          </a:p>
        </p:txBody>
      </p:sp>
    </p:spTree>
    <p:extLst>
      <p:ext uri="{BB962C8B-B14F-4D97-AF65-F5344CB8AC3E}">
        <p14:creationId xmlns="" xmlns:p14="http://schemas.microsoft.com/office/powerpoint/2010/main" val="380146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After completing this module students should be able to : </a:t>
            </a:r>
          </a:p>
          <a:p>
            <a:pPr marL="171450" lvl="0" indent="-171450">
              <a:buFont typeface="Arial" panose="020B0604020202020204" pitchFamily="34" charset="0"/>
              <a:buChar char="•"/>
            </a:pPr>
            <a:r>
              <a:rPr lang="en-AU" dirty="0"/>
              <a:t>Understand the multi-criteria analysis (MCA) framework</a:t>
            </a:r>
          </a:p>
          <a:p>
            <a:pPr marL="171450" lvl="0" indent="-171450">
              <a:buFont typeface="Arial" panose="020B0604020202020204" pitchFamily="34" charset="0"/>
              <a:buChar char="•"/>
            </a:pPr>
            <a:r>
              <a:rPr lang="en-AU" dirty="0"/>
              <a:t>Apply a means-to-an-end diagram</a:t>
            </a:r>
          </a:p>
          <a:p>
            <a:pPr marL="171450" lvl="0" indent="-171450">
              <a:buFont typeface="Arial" panose="020B0604020202020204" pitchFamily="34" charset="0"/>
              <a:buChar char="•"/>
            </a:pPr>
            <a:r>
              <a:rPr lang="en-AU" dirty="0"/>
              <a:t>Develop a spatial decision support model </a:t>
            </a:r>
          </a:p>
          <a:p>
            <a:pPr marL="171450" lvl="0" indent="-171450">
              <a:buFont typeface="Arial" panose="020B0604020202020204" pitchFamily="34" charset="0"/>
              <a:buChar char="•"/>
            </a:pPr>
            <a:r>
              <a:rPr lang="en-AU" dirty="0"/>
              <a:t>Interrogate data using MCAS-S software</a:t>
            </a:r>
          </a:p>
          <a:p>
            <a:pPr marL="171450" lvl="0" indent="-171450">
              <a:buFont typeface="Arial" panose="020B0604020202020204" pitchFamily="34" charset="0"/>
              <a:buChar char="•"/>
            </a:pPr>
            <a:r>
              <a:rPr lang="en-AU" dirty="0"/>
              <a:t>Consider how to choose and prepare appropriate data for spatial MCA</a:t>
            </a:r>
          </a:p>
          <a:p>
            <a:endParaRPr lang="en-US" dirty="0"/>
          </a:p>
          <a:p>
            <a:r>
              <a:rPr lang="en-AU" b="1" dirty="0"/>
              <a:t>This lecture is best presented by demonstrating </a:t>
            </a:r>
            <a:r>
              <a:rPr lang="en-AU" b="1" baseline="0" dirty="0"/>
              <a:t>the “Where to live in Australia” slides in the MCAS-S project “WhereToLiveMCASS2018”</a:t>
            </a:r>
            <a:endParaRPr lang="en-AU" b="1" dirty="0"/>
          </a:p>
          <a:p>
            <a:r>
              <a:rPr lang="en-AU" b="1" dirty="0"/>
              <a:t>This lecture is also accompanied by a tutorial</a:t>
            </a:r>
            <a:r>
              <a:rPr lang="en-AU" b="1" baseline="0" dirty="0"/>
              <a:t> </a:t>
            </a:r>
            <a:r>
              <a:rPr lang="en-AU" b="1" dirty="0"/>
              <a:t>exercise to restrict spread of an invasive weed</a:t>
            </a:r>
            <a:r>
              <a:rPr lang="en-AU" b="1" baseline="0" dirty="0"/>
              <a:t> and teacher notes.</a:t>
            </a:r>
            <a:endParaRPr lang="en-AU" b="1" dirty="0"/>
          </a:p>
          <a:p>
            <a:endParaRPr lang="en-US" dirty="0"/>
          </a:p>
        </p:txBody>
      </p:sp>
      <p:sp>
        <p:nvSpPr>
          <p:cNvPr id="4" name="Slide Number Placeholder 3"/>
          <p:cNvSpPr>
            <a:spLocks noGrp="1"/>
          </p:cNvSpPr>
          <p:nvPr>
            <p:ph type="sldNum" sz="quarter" idx="10"/>
          </p:nvPr>
        </p:nvSpPr>
        <p:spPr/>
        <p:txBody>
          <a:bodyPr/>
          <a:lstStyle/>
          <a:p>
            <a:fld id="{5DB9E8CD-AB6D-7E47-BED8-5B3A82F06802}" type="slidenum">
              <a:rPr lang="en-US" smtClean="0"/>
              <a:pPr/>
              <a:t>2</a:t>
            </a:fld>
            <a:endParaRPr lang="en-US" dirty="0"/>
          </a:p>
        </p:txBody>
      </p:sp>
    </p:spTree>
    <p:extLst>
      <p:ext uri="{BB962C8B-B14F-4D97-AF65-F5344CB8AC3E}">
        <p14:creationId xmlns="" xmlns:p14="http://schemas.microsoft.com/office/powerpoint/2010/main" val="1401080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The two main types of primary input data are: Categorical and continuous. </a:t>
            </a: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Categorical = land use</a:t>
            </a:r>
          </a:p>
          <a:p>
            <a:pPr marL="0" marR="0" indent="0" algn="l" defTabSz="457096" rtl="0" eaLnBrk="1" fontAlgn="auto" latinLnBrk="0" hangingPunct="1">
              <a:lnSpc>
                <a:spcPct val="100000"/>
              </a:lnSpc>
              <a:spcBef>
                <a:spcPts val="0"/>
              </a:spcBef>
              <a:spcAft>
                <a:spcPts val="0"/>
              </a:spcAft>
              <a:buClrTx/>
              <a:buSzTx/>
              <a:buFontTx/>
              <a:buNone/>
              <a:tabLst/>
              <a:defRPr/>
            </a:pPr>
            <a:r>
              <a:rPr lang="en-AU" baseline="0" dirty="0">
                <a:effectLst/>
              </a:rPr>
              <a:t>Categorical data are grouped or categorised according to some common property, such as soil type or vegetation type. The numbers may not be important or in order. When you bring in a categorical dataset MCAS-S will assign every category to the lowest class (blue). To use this type of data in MCAS-S you will need to assign an importance to each class such as ranking from ‘low’ to ‘high’, or ‘not suitable’ to ‘suitable’.</a:t>
            </a:r>
          </a:p>
          <a:p>
            <a:pPr marL="0" marR="0" indent="0" algn="l" defTabSz="457096" rtl="0" eaLnBrk="1" fontAlgn="auto" latinLnBrk="0" hangingPunct="1">
              <a:lnSpc>
                <a:spcPct val="100000"/>
              </a:lnSpc>
              <a:spcBef>
                <a:spcPts val="0"/>
              </a:spcBef>
              <a:spcAft>
                <a:spcPts val="0"/>
              </a:spcAft>
              <a:buClrTx/>
              <a:buSzTx/>
              <a:buFontTx/>
              <a:buNone/>
              <a:tabLst/>
              <a:defRPr/>
            </a:pPr>
            <a:endParaRPr lang="en-AU"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AU" baseline="0" dirty="0">
                <a:effectLst/>
              </a:rPr>
              <a:t>Continuous data = rainfall</a:t>
            </a:r>
          </a:p>
          <a:p>
            <a:pPr marL="0" marR="0" indent="0" algn="l" defTabSz="457096" rtl="0" eaLnBrk="1" fontAlgn="auto" latinLnBrk="0" hangingPunct="1">
              <a:lnSpc>
                <a:spcPct val="100000"/>
              </a:lnSpc>
              <a:spcBef>
                <a:spcPts val="0"/>
              </a:spcBef>
              <a:spcAft>
                <a:spcPts val="0"/>
              </a:spcAft>
              <a:buClrTx/>
              <a:buSzTx/>
              <a:buFontTx/>
              <a:buNone/>
              <a:tabLst/>
              <a:defRPr/>
            </a:pPr>
            <a:r>
              <a:rPr lang="en-AU" baseline="0" dirty="0">
                <a:effectLst/>
              </a:rPr>
              <a:t>Continuous data have a range of values from a minimum to a maximum such as surface elevation or temperature. The numbers are meaningful and in order.  MCAS-S will automatically classify these layers into 5 classes from low to high using an equal interval between the values. By default MCAS-S will assign areas of high rainfall to a red class giving these more importance that areas of low rainfall.</a:t>
            </a:r>
          </a:p>
          <a:p>
            <a:pPr marL="0" marR="0" indent="0" algn="l" defTabSz="457096" rtl="0" eaLnBrk="1" fontAlgn="auto" latinLnBrk="0" hangingPunct="1">
              <a:lnSpc>
                <a:spcPct val="100000"/>
              </a:lnSpc>
              <a:spcBef>
                <a:spcPts val="0"/>
              </a:spcBef>
              <a:spcAft>
                <a:spcPts val="0"/>
              </a:spcAft>
              <a:buClrTx/>
              <a:buSzTx/>
              <a:buFontTx/>
              <a:buNone/>
              <a:tabLst/>
              <a:defRPr/>
            </a:pPr>
            <a:r>
              <a:rPr lang="en-AU" baseline="0" dirty="0">
                <a:effectLst/>
              </a:rPr>
              <a:t>You can change the distribution to suit your analysis.</a:t>
            </a:r>
          </a:p>
          <a:p>
            <a:pPr marL="285750" indent="-285750">
              <a:lnSpc>
                <a:spcPts val="3000"/>
              </a:lnSpc>
              <a:buFont typeface="Arial" panose="020B0604020202020204" pitchFamily="34" charset="0"/>
              <a:buChar char="•"/>
            </a:pPr>
            <a:r>
              <a:rPr lang="en-AU" altLang="en-US" sz="2000" dirty="0">
                <a:latin typeface="Arial" panose="020B0604020202020204" pitchFamily="34" charset="0"/>
                <a:cs typeface="Arial" panose="020B0604020202020204" pitchFamily="34" charset="0"/>
              </a:rPr>
              <a:t>Distribution: </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Equal interval: unbiased, good for showing data points which either under or over-represented </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Equal area: maximise the spread of the data, but may misclassify outliers</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Log: useful for distance measures or normally distributed data</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Standard deviation: useful for normally distributed data</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Natural breaks (Jenks): naturally occurring categories which minimise within-class variances and maximises between-class variance</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Custom: manual entry</a:t>
            </a:r>
          </a:p>
          <a:p>
            <a:pPr marL="0" marR="0" lvl="0" indent="0" algn="l" defTabSz="457096" rtl="0" eaLnBrk="1" fontAlgn="auto" latinLnBrk="0" hangingPunct="1">
              <a:lnSpc>
                <a:spcPct val="100000"/>
              </a:lnSpc>
              <a:spcBef>
                <a:spcPts val="0"/>
              </a:spcBef>
              <a:spcAft>
                <a:spcPts val="0"/>
              </a:spcAft>
              <a:buClrTx/>
              <a:buSzTx/>
              <a:buFontTx/>
              <a:buNone/>
              <a:tabLst/>
              <a:defRPr/>
            </a:pPr>
            <a:endParaRPr lang="en-AU" altLang="en-US" sz="1200" baseline="0" dirty="0">
              <a:effectLst/>
              <a:latin typeface="+mn-lt"/>
              <a:cs typeface="+mn-cs"/>
            </a:endParaRP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baseline="0" dirty="0">
                <a:effectLst/>
                <a:latin typeface="+mn-lt"/>
                <a:cs typeface="+mn-cs"/>
              </a:rPr>
              <a:t>In general MCAS-S assumes larger numbers (or red classes) are more important. Allocate c</a:t>
            </a:r>
            <a:r>
              <a:rPr lang="en-AU" altLang="en-US" sz="1200" dirty="0">
                <a:latin typeface="Arial" panose="020B0604020202020204" pitchFamily="34" charset="0"/>
                <a:cs typeface="Arial" panose="020B0604020202020204" pitchFamily="34" charset="0"/>
              </a:rPr>
              <a:t>lasses in reverse order is used</a:t>
            </a:r>
            <a:r>
              <a:rPr lang="en-AU" altLang="en-US" sz="1200" baseline="0" dirty="0">
                <a:latin typeface="Arial" panose="020B0604020202020204" pitchFamily="34" charset="0"/>
                <a:cs typeface="Arial" panose="020B0604020202020204" pitchFamily="34" charset="0"/>
              </a:rPr>
              <a:t> to assign more importance to </a:t>
            </a:r>
            <a:r>
              <a:rPr lang="en-AU" altLang="en-US" sz="1200" dirty="0">
                <a:latin typeface="Arial" panose="020B0604020202020204" pitchFamily="34" charset="0"/>
                <a:cs typeface="Arial" panose="020B0604020202020204" pitchFamily="34" charset="0"/>
              </a:rPr>
              <a:t>low numbers. </a:t>
            </a:r>
          </a:p>
          <a:p>
            <a:pPr marL="0" marR="0" indent="0" algn="l" defTabSz="457096" rtl="0" eaLnBrk="1" fontAlgn="auto" latinLnBrk="0" hangingPunct="1">
              <a:lnSpc>
                <a:spcPct val="100000"/>
              </a:lnSpc>
              <a:spcBef>
                <a:spcPts val="0"/>
              </a:spcBef>
              <a:spcAft>
                <a:spcPts val="0"/>
              </a:spcAft>
              <a:buClrTx/>
              <a:buSzTx/>
              <a:buFontTx/>
              <a:buNone/>
              <a:tabLst/>
              <a:defRPr/>
            </a:pPr>
            <a:endParaRPr lang="en-AU"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AU" baseline="0" dirty="0">
                <a:effectLst/>
              </a:rPr>
              <a:t>Where possible use reliable sources such as published scientific literature or expert knowledge to set class thresholds.</a:t>
            </a:r>
          </a:p>
          <a:p>
            <a:pPr marL="0" marR="0" indent="0" algn="l" defTabSz="457096" rtl="0" eaLnBrk="1" fontAlgn="auto" latinLnBrk="0" hangingPunct="1">
              <a:lnSpc>
                <a:spcPct val="100000"/>
              </a:lnSpc>
              <a:spcBef>
                <a:spcPts val="0"/>
              </a:spcBef>
              <a:spcAft>
                <a:spcPts val="0"/>
              </a:spcAft>
              <a:buClrTx/>
              <a:buSzTx/>
              <a:buFontTx/>
              <a:buNone/>
              <a:tabLst/>
              <a:defRPr/>
            </a:pPr>
            <a:endParaRPr lang="en-AU"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AU" baseline="0" dirty="0">
                <a:effectLst/>
              </a:rPr>
              <a:t>Both categorical and continuous data can be brought into MCAS-S as a time series. A time series are a group of layers representing the same type of information, such as rainfall, at the same locations over time. Using a time series lets you do some statistical analysis for the series.</a:t>
            </a: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20</a:t>
            </a:fld>
            <a:endParaRPr lang="en-US" dirty="0"/>
          </a:p>
        </p:txBody>
      </p:sp>
    </p:spTree>
    <p:extLst>
      <p:ext uri="{BB962C8B-B14F-4D97-AF65-F5344CB8AC3E}">
        <p14:creationId xmlns="" xmlns:p14="http://schemas.microsoft.com/office/powerpoint/2010/main" val="2172079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dirty="0">
                <a:latin typeface="Arial" panose="020B0604020202020204" pitchFamily="34" charset="0"/>
                <a:cs typeface="Arial" panose="020B0604020202020204" pitchFamily="34" charset="0"/>
              </a:rPr>
              <a:t>One</a:t>
            </a:r>
            <a:r>
              <a:rPr lang="en-AU" altLang="en-US" sz="1200" baseline="0" dirty="0">
                <a:latin typeface="Arial" panose="020B0604020202020204" pitchFamily="34" charset="0"/>
                <a:cs typeface="Arial" panose="020B0604020202020204" pitchFamily="34" charset="0"/>
              </a:rPr>
              <a:t> of the problems with the flexibility of MCA and MCAS-S is that it can be difficult to choose how to combine criteria to meet your objective.</a:t>
            </a: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baseline="0" dirty="0">
                <a:latin typeface="Arial" panose="020B0604020202020204" pitchFamily="34" charset="0"/>
                <a:cs typeface="Arial" panose="020B0604020202020204" pitchFamily="34" charset="0"/>
              </a:rPr>
              <a:t>How to do this ultimately depends on your objective: what you want to achieve.</a:t>
            </a:r>
          </a:p>
          <a:p>
            <a:pPr marL="0" marR="0" lvl="0" indent="0" algn="l" defTabSz="457096" rtl="0" eaLnBrk="1" fontAlgn="auto" latinLnBrk="0" hangingPunct="1">
              <a:lnSpc>
                <a:spcPct val="100000"/>
              </a:lnSpc>
              <a:spcBef>
                <a:spcPts val="0"/>
              </a:spcBef>
              <a:spcAft>
                <a:spcPts val="0"/>
              </a:spcAft>
              <a:buClrTx/>
              <a:buSzTx/>
              <a:buFontTx/>
              <a:buNone/>
              <a:tabLst/>
              <a:defRPr/>
            </a:pPr>
            <a:endParaRPr lang="en-AU" altLang="en-US" sz="1200" baseline="0" dirty="0">
              <a:latin typeface="Arial" panose="020B0604020202020204" pitchFamily="34" charset="0"/>
              <a:cs typeface="Arial" panose="020B0604020202020204" pitchFamily="34" charset="0"/>
            </a:endParaRP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baseline="0" dirty="0">
                <a:latin typeface="Arial" panose="020B0604020202020204" pitchFamily="34" charset="0"/>
                <a:cs typeface="Arial" panose="020B0604020202020204" pitchFamily="34" charset="0"/>
              </a:rPr>
              <a:t>MCAS-S may provide you an “answer” when there are actually no places where all your inputs coincide.</a:t>
            </a: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baseline="0" dirty="0">
                <a:latin typeface="Arial" panose="020B0604020202020204" pitchFamily="34" charset="0"/>
                <a:cs typeface="Arial" panose="020B0604020202020204" pitchFamily="34" charset="0"/>
              </a:rPr>
              <a:t>Therefore it is important to be explicit about what an identified location means, check this against the objective, the input data and the combination method.</a:t>
            </a:r>
          </a:p>
          <a:p>
            <a:pPr marL="0" marR="0" lvl="0" indent="0" algn="l" defTabSz="457096" rtl="0" eaLnBrk="1" fontAlgn="auto" latinLnBrk="0" hangingPunct="1">
              <a:lnSpc>
                <a:spcPct val="100000"/>
              </a:lnSpc>
              <a:spcBef>
                <a:spcPts val="0"/>
              </a:spcBef>
              <a:spcAft>
                <a:spcPts val="0"/>
              </a:spcAft>
              <a:buClrTx/>
              <a:buSzTx/>
              <a:buFontTx/>
              <a:buNone/>
              <a:tabLst/>
              <a:defRPr/>
            </a:pPr>
            <a:endParaRPr lang="en-AU" altLang="en-US" sz="1200" baseline="0" dirty="0">
              <a:latin typeface="Arial" panose="020B0604020202020204" pitchFamily="34" charset="0"/>
              <a:cs typeface="Arial" panose="020B0604020202020204" pitchFamily="34" charset="0"/>
            </a:endParaRPr>
          </a:p>
          <a:p>
            <a:pPr marL="0" marR="0" lvl="0" indent="0" algn="l" defTabSz="457096" rtl="0" eaLnBrk="1" fontAlgn="auto" latinLnBrk="0" hangingPunct="1">
              <a:lnSpc>
                <a:spcPct val="100000"/>
              </a:lnSpc>
              <a:spcBef>
                <a:spcPts val="0"/>
              </a:spcBef>
              <a:spcAft>
                <a:spcPts val="0"/>
              </a:spcAft>
              <a:buClrTx/>
              <a:buSzTx/>
              <a:buFontTx/>
              <a:buNone/>
              <a:tabLst/>
              <a:defRPr/>
            </a:pPr>
            <a:r>
              <a:rPr lang="en-AU" altLang="en-US" sz="1200" dirty="0">
                <a:latin typeface="Arial" panose="020B0604020202020204" pitchFamily="34" charset="0"/>
                <a:cs typeface="Arial" panose="020B0604020202020204" pitchFamily="34" charset="0"/>
              </a:rPr>
              <a:t>Applying weights are required</a:t>
            </a:r>
            <a:r>
              <a:rPr lang="en-AU" altLang="en-US" sz="1200" baseline="0" dirty="0">
                <a:latin typeface="Arial" panose="020B0604020202020204" pitchFamily="34" charset="0"/>
                <a:cs typeface="Arial" panose="020B0604020202020204" pitchFamily="34" charset="0"/>
              </a:rPr>
              <a:t> for some types of combinations . In this case </a:t>
            </a:r>
            <a:r>
              <a:rPr lang="en-AU" altLang="en-US" sz="1200" dirty="0">
                <a:latin typeface="Arial" panose="020B0604020202020204" pitchFamily="34" charset="0"/>
                <a:cs typeface="Arial" panose="020B0604020202020204" pitchFamily="34" charset="0"/>
              </a:rPr>
              <a:t>the greater the importance, the higher the weight.</a:t>
            </a:r>
          </a:p>
          <a:p>
            <a:pPr marL="0" marR="0" indent="0" algn="l" defTabSz="457096" rtl="0" eaLnBrk="1" fontAlgn="auto" latinLnBrk="0" hangingPunct="1">
              <a:lnSpc>
                <a:spcPct val="100000"/>
              </a:lnSpc>
              <a:spcBef>
                <a:spcPts val="0"/>
              </a:spcBef>
              <a:spcAft>
                <a:spcPts val="0"/>
              </a:spcAft>
              <a:buClrTx/>
              <a:buSzTx/>
              <a:buFontTx/>
              <a:buNone/>
              <a:tabLst/>
              <a:defRPr/>
            </a:pPr>
            <a:r>
              <a:rPr lang="en-US" dirty="0">
                <a:effectLst/>
              </a:rPr>
              <a:t>You can use multiple</a:t>
            </a:r>
            <a:r>
              <a:rPr lang="en-US" baseline="0" dirty="0">
                <a:effectLst/>
              </a:rPr>
              <a:t> methods to combine inputs in the one MCAS-S project.</a:t>
            </a: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We will go through the three main methods: two-way, multi-way and composite.</a:t>
            </a: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21</a:t>
            </a:fld>
            <a:endParaRPr lang="en-US" dirty="0"/>
          </a:p>
        </p:txBody>
      </p:sp>
    </p:spTree>
    <p:extLst>
      <p:ext uri="{BB962C8B-B14F-4D97-AF65-F5344CB8AC3E}">
        <p14:creationId xmlns="" xmlns:p14="http://schemas.microsoft.com/office/powerpoint/2010/main" val="898452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22</a:t>
            </a:fld>
            <a:endParaRPr lang="en-US" dirty="0"/>
          </a:p>
        </p:txBody>
      </p:sp>
    </p:spTree>
    <p:extLst>
      <p:ext uri="{BB962C8B-B14F-4D97-AF65-F5344CB8AC3E}">
        <p14:creationId xmlns="" xmlns:p14="http://schemas.microsoft.com/office/powerpoint/2010/main" val="2482166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23</a:t>
            </a:fld>
            <a:endParaRPr lang="en-US" dirty="0"/>
          </a:p>
        </p:txBody>
      </p:sp>
    </p:spTree>
    <p:extLst>
      <p:ext uri="{BB962C8B-B14F-4D97-AF65-F5344CB8AC3E}">
        <p14:creationId xmlns="" xmlns:p14="http://schemas.microsoft.com/office/powerpoint/2010/main" val="755983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r>
              <a:rPr lang="en-US" dirty="0">
                <a:effectLst/>
              </a:rPr>
              <a:t>When using manual</a:t>
            </a:r>
            <a:r>
              <a:rPr lang="en-US" baseline="0" dirty="0">
                <a:effectLst/>
              </a:rPr>
              <a:t> composites you are combining the weighted values. This assumes that a high value in one input is comparable or substitutable with a high value in another input. For example where no location exists with high values in all inputs the highest overall score wins.</a:t>
            </a: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Writing a function provides more control over the analysis. For example you can use if statements and apply thresholds based on the actual data input values.</a:t>
            </a: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Analytical Hierarchy Process is useful in workshops where participants are uncertain of the absolute weights to apply but do know which inputs are more or less important that other inputs. </a:t>
            </a: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24</a:t>
            </a:fld>
            <a:endParaRPr lang="en-US" dirty="0"/>
          </a:p>
        </p:txBody>
      </p:sp>
    </p:spTree>
    <p:extLst>
      <p:ext uri="{BB962C8B-B14F-4D97-AF65-F5344CB8AC3E}">
        <p14:creationId xmlns="" xmlns:p14="http://schemas.microsoft.com/office/powerpoint/2010/main" val="3134082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r>
              <a:rPr lang="en-US" dirty="0">
                <a:effectLst/>
              </a:rPr>
              <a:t>A matrix is a very simple type</a:t>
            </a:r>
            <a:r>
              <a:rPr lang="en-US" baseline="0" dirty="0">
                <a:effectLst/>
              </a:rPr>
              <a:t> of Multi-Criteria analysis.</a:t>
            </a: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This matrix shows the ways that inputs can be compared or combined in MCAS-S compared to a set of criteria.</a:t>
            </a: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We have already discussed two-ways, multi-ways and composites. </a:t>
            </a: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This matrix shows that:</a:t>
            </a:r>
          </a:p>
          <a:p>
            <a:pPr marL="171450" marR="0" indent="-171450" algn="l" defTabSz="457096" rtl="0" eaLnBrk="1" fontAlgn="auto" latinLnBrk="0" hangingPunct="1">
              <a:lnSpc>
                <a:spcPct val="100000"/>
              </a:lnSpc>
              <a:spcBef>
                <a:spcPts val="0"/>
              </a:spcBef>
              <a:spcAft>
                <a:spcPts val="0"/>
              </a:spcAft>
              <a:buClrTx/>
              <a:buSzTx/>
              <a:buFontTx/>
              <a:buChar char="-"/>
              <a:tabLst/>
              <a:defRPr/>
            </a:pPr>
            <a:r>
              <a:rPr lang="en-US" baseline="0" dirty="0">
                <a:effectLst/>
              </a:rPr>
              <a:t>If you want to assign different weight to each input you would choose a composite function. </a:t>
            </a:r>
          </a:p>
          <a:p>
            <a:pPr marL="171450" marR="0" indent="-171450" algn="l" defTabSz="457096" rtl="0" eaLnBrk="1" fontAlgn="auto" latinLnBrk="0" hangingPunct="1">
              <a:lnSpc>
                <a:spcPct val="100000"/>
              </a:lnSpc>
              <a:spcBef>
                <a:spcPts val="0"/>
              </a:spcBef>
              <a:spcAft>
                <a:spcPts val="0"/>
              </a:spcAft>
              <a:buClrTx/>
              <a:buSzTx/>
              <a:buFontTx/>
              <a:buChar char="-"/>
              <a:tabLst/>
              <a:defRPr/>
            </a:pPr>
            <a:r>
              <a:rPr lang="en-US" baseline="0" dirty="0">
                <a:effectLst/>
              </a:rPr>
              <a:t>If you want a yes/ no answer you would choose a two-way, multi-way mask or write a composite function.</a:t>
            </a:r>
          </a:p>
          <a:p>
            <a:pPr marL="171450" marR="0" indent="-171450" algn="l" defTabSz="457096" rtl="0" eaLnBrk="1" fontAlgn="auto" latinLnBrk="0" hangingPunct="1">
              <a:lnSpc>
                <a:spcPct val="100000"/>
              </a:lnSpc>
              <a:spcBef>
                <a:spcPts val="0"/>
              </a:spcBef>
              <a:spcAft>
                <a:spcPts val="0"/>
              </a:spcAft>
              <a:buClrTx/>
              <a:buSzTx/>
              <a:buFontTx/>
              <a:buChar char="-"/>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Underlay is a way of viewing one layer as a transparency behind other layers. Sensitivity analysis is comparing the effect of modifying selected weights in a manual composite.</a:t>
            </a: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25</a:t>
            </a:fld>
            <a:endParaRPr lang="en-US" dirty="0"/>
          </a:p>
        </p:txBody>
      </p:sp>
    </p:spTree>
    <p:extLst>
      <p:ext uri="{BB962C8B-B14F-4D97-AF65-F5344CB8AC3E}">
        <p14:creationId xmlns="" xmlns:p14="http://schemas.microsoft.com/office/powerpoint/2010/main" val="1064182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ts val="3000"/>
              </a:lnSpc>
              <a:buFont typeface="Courier New" panose="02070309020205020404" pitchFamily="49" charset="0"/>
              <a:buNone/>
            </a:pPr>
            <a:r>
              <a:rPr lang="en-AU" altLang="en-US" sz="2000" dirty="0">
                <a:latin typeface="Arial" panose="020B0604020202020204" pitchFamily="34" charset="0"/>
                <a:cs typeface="Arial" panose="020B0604020202020204" pitchFamily="34" charset="0"/>
              </a:rPr>
              <a:t>In</a:t>
            </a:r>
            <a:r>
              <a:rPr lang="en-AU" altLang="en-US" sz="2000" baseline="0" dirty="0">
                <a:latin typeface="Arial" panose="020B0604020202020204" pitchFamily="34" charset="0"/>
                <a:cs typeface="Arial" panose="020B0604020202020204" pitchFamily="34" charset="0"/>
              </a:rPr>
              <a:t> MCAS-S the options are usually locations in space (and or time if using a time series).</a:t>
            </a:r>
          </a:p>
          <a:p>
            <a:pPr marL="457200" lvl="1" indent="0">
              <a:lnSpc>
                <a:spcPts val="3000"/>
              </a:lnSpc>
              <a:buFont typeface="Courier New" panose="02070309020205020404" pitchFamily="49" charset="0"/>
              <a:buNone/>
            </a:pPr>
            <a:endParaRPr lang="en-AU" altLang="en-US" sz="2000" baseline="0" dirty="0">
              <a:latin typeface="Arial" panose="020B0604020202020204" pitchFamily="34" charset="0"/>
              <a:cs typeface="Arial" panose="020B0604020202020204" pitchFamily="34" charset="0"/>
            </a:endParaRPr>
          </a:p>
          <a:p>
            <a:pPr marL="457200" lvl="1" indent="0">
              <a:lnSpc>
                <a:spcPts val="3000"/>
              </a:lnSpc>
              <a:buFont typeface="Courier New" panose="02070309020205020404" pitchFamily="49" charset="0"/>
              <a:buNone/>
            </a:pPr>
            <a:r>
              <a:rPr lang="en-AU" altLang="en-US" sz="2000" baseline="0" dirty="0">
                <a:latin typeface="Arial" panose="020B0604020202020204" pitchFamily="34" charset="0"/>
                <a:cs typeface="Arial" panose="020B0604020202020204" pitchFamily="34" charset="0"/>
              </a:rPr>
              <a:t>However depending on the context MCA may more broadly be used to choose between:  </a:t>
            </a:r>
            <a:endParaRPr lang="en-AU" altLang="en-US" sz="2000" dirty="0">
              <a:latin typeface="Arial" panose="020B0604020202020204" pitchFamily="34" charset="0"/>
              <a:cs typeface="Arial" panose="020B0604020202020204" pitchFamily="34" charset="0"/>
            </a:endParaRP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Physical objects (e.g. houses, cars, coffee (as in the first example))</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Ideas, policy approaches</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Methods (such as the</a:t>
            </a:r>
            <a:r>
              <a:rPr lang="en-AU" altLang="en-US" sz="2000" baseline="0" dirty="0">
                <a:latin typeface="Arial" panose="020B0604020202020204" pitchFamily="34" charset="0"/>
                <a:cs typeface="Arial" panose="020B0604020202020204" pitchFamily="34" charset="0"/>
              </a:rPr>
              <a:t> tools matrix shown earlier)</a:t>
            </a:r>
            <a:endParaRPr lang="en-AU" altLang="en-US" sz="2000" dirty="0">
              <a:latin typeface="Arial" panose="020B0604020202020204" pitchFamily="34" charset="0"/>
              <a:cs typeface="Arial" panose="020B0604020202020204" pitchFamily="34" charset="0"/>
            </a:endParaRP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Locations in space</a:t>
            </a:r>
          </a:p>
          <a:p>
            <a:pPr marL="800100" lvl="1" indent="-342900">
              <a:lnSpc>
                <a:spcPts val="3000"/>
              </a:lnSpc>
              <a:buFont typeface="Courier New" panose="02070309020205020404" pitchFamily="49" charset="0"/>
              <a:buChar char="o"/>
            </a:pPr>
            <a:r>
              <a:rPr lang="en-AU" altLang="en-US" sz="2000" dirty="0">
                <a:latin typeface="Arial" panose="020B0604020202020204" pitchFamily="34" charset="0"/>
                <a:cs typeface="Arial" panose="020B0604020202020204" pitchFamily="34" charset="0"/>
              </a:rPr>
              <a:t>Points in time</a:t>
            </a:r>
          </a:p>
        </p:txBody>
      </p:sp>
      <p:sp>
        <p:nvSpPr>
          <p:cNvPr id="4" name="Slide Number Placeholder 3"/>
          <p:cNvSpPr>
            <a:spLocks noGrp="1"/>
          </p:cNvSpPr>
          <p:nvPr>
            <p:ph type="sldNum" sz="quarter" idx="10"/>
          </p:nvPr>
        </p:nvSpPr>
        <p:spPr/>
        <p:txBody>
          <a:bodyPr/>
          <a:lstStyle/>
          <a:p>
            <a:fld id="{9A618D65-F158-1845-8A3B-07AEEA875E11}" type="slidenum">
              <a:rPr lang="en-US" smtClean="0"/>
              <a:pPr/>
              <a:t>26</a:t>
            </a:fld>
            <a:endParaRPr lang="en-US" dirty="0"/>
          </a:p>
        </p:txBody>
      </p:sp>
    </p:spTree>
    <p:extLst>
      <p:ext uri="{BB962C8B-B14F-4D97-AF65-F5344CB8AC3E}">
        <p14:creationId xmlns="" xmlns:p14="http://schemas.microsoft.com/office/powerpoint/2010/main" val="3896357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r>
              <a:rPr lang="en-US" dirty="0">
                <a:effectLst/>
              </a:rPr>
              <a:t>Here we show a</a:t>
            </a:r>
            <a:r>
              <a:rPr lang="en-US" baseline="0" dirty="0">
                <a:effectLst/>
              </a:rPr>
              <a:t> mapped option or decision. Red shows potential locations. </a:t>
            </a: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Sanity check:</a:t>
            </a: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What are you going to do with the information? Is the identified area practical?</a:t>
            </a: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Is the answer what you expect? What does it actually mean? </a:t>
            </a: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How many of the input conditions have been met? (if few or no inputs are met your answer could be a mediocre compromise)</a:t>
            </a: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How reliable is this result? Are the inputs and methods good enough?</a:t>
            </a:r>
          </a:p>
          <a:p>
            <a:pPr marL="0" marR="0" indent="0" algn="l" defTabSz="457096"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baseline="0" dirty="0">
                <a:effectLst/>
              </a:rPr>
              <a:t>Want some statistics?</a:t>
            </a:r>
          </a:p>
        </p:txBody>
      </p:sp>
      <p:sp>
        <p:nvSpPr>
          <p:cNvPr id="4" name="Slide Number Placeholder 3"/>
          <p:cNvSpPr>
            <a:spLocks noGrp="1"/>
          </p:cNvSpPr>
          <p:nvPr>
            <p:ph type="sldNum" sz="quarter" idx="10"/>
          </p:nvPr>
        </p:nvSpPr>
        <p:spPr/>
        <p:txBody>
          <a:bodyPr/>
          <a:lstStyle/>
          <a:p>
            <a:fld id="{9A618D65-F158-1845-8A3B-07AEEA875E11}" type="slidenum">
              <a:rPr lang="en-US" smtClean="0"/>
              <a:pPr/>
              <a:t>27</a:t>
            </a:fld>
            <a:endParaRPr lang="en-US" dirty="0"/>
          </a:p>
        </p:txBody>
      </p:sp>
    </p:spTree>
    <p:extLst>
      <p:ext uri="{BB962C8B-B14F-4D97-AF65-F5344CB8AC3E}">
        <p14:creationId xmlns="" xmlns:p14="http://schemas.microsoft.com/office/powerpoint/2010/main" val="3343193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28</a:t>
            </a:fld>
            <a:endParaRPr lang="en-US" dirty="0"/>
          </a:p>
        </p:txBody>
      </p:sp>
    </p:spTree>
    <p:extLst>
      <p:ext uri="{BB962C8B-B14F-4D97-AF65-F5344CB8AC3E}">
        <p14:creationId xmlns="" xmlns:p14="http://schemas.microsoft.com/office/powerpoint/2010/main" val="2055887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Currently all MCAS-S data for a project must be stored alongside the project in a specific series of folders. </a:t>
            </a:r>
          </a:p>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a:t>
            </a:r>
            <a:r>
              <a:rPr lang="en-US" sz="1200" b="0" i="0" u="none" strike="noStrike" kern="1200" baseline="0" dirty="0">
                <a:solidFill>
                  <a:schemeClr val="tx1"/>
                </a:solidFill>
                <a:effectLst/>
                <a:latin typeface="+mn-lt"/>
                <a:ea typeface="+mn-ea"/>
                <a:cs typeface="+mn-cs"/>
              </a:rPr>
              <a:t> may change in the future).</a:t>
            </a:r>
            <a:endParaRPr lang="en-US" sz="1200" b="0" i="0" u="none" strike="noStrike" kern="1200" dirty="0">
              <a:solidFill>
                <a:schemeClr val="tx1"/>
              </a:solidFill>
              <a:effectLst/>
              <a:latin typeface="+mn-lt"/>
              <a:ea typeface="+mn-ea"/>
              <a:cs typeface="+mn-cs"/>
            </a:endParaRPr>
          </a:p>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You can find and download complete data packs or individual data layers</a:t>
            </a:r>
            <a:r>
              <a:rPr lang="en-US" sz="1200" b="0" i="0" u="none" strike="noStrike" kern="1200" baseline="0" dirty="0">
                <a:solidFill>
                  <a:schemeClr val="tx1"/>
                </a:solidFill>
                <a:effectLst/>
                <a:latin typeface="+mn-lt"/>
                <a:ea typeface="+mn-ea"/>
                <a:cs typeface="+mn-cs"/>
              </a:rPr>
              <a:t> relevant to a project.</a:t>
            </a:r>
          </a:p>
          <a:p>
            <a:pPr marL="0" marR="0" indent="0" algn="l" defTabSz="457096"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Most issues with MCAS-S projects are due to not setting up the data properly so downloading a dataset that is ready to go is helpful unless you’ve got GIS experience.</a:t>
            </a: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29</a:t>
            </a:fld>
            <a:endParaRPr lang="en-US" dirty="0"/>
          </a:p>
        </p:txBody>
      </p:sp>
    </p:spTree>
    <p:extLst>
      <p:ext uri="{BB962C8B-B14F-4D97-AF65-F5344CB8AC3E}">
        <p14:creationId xmlns="" xmlns:p14="http://schemas.microsoft.com/office/powerpoint/2010/main" val="75619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z="1200" kern="1200" dirty="0">
                <a:solidFill>
                  <a:schemeClr val="tx1"/>
                </a:solidFill>
                <a:effectLst/>
                <a:latin typeface="+mn-lt"/>
                <a:ea typeface="+mn-ea"/>
                <a:cs typeface="+mn-cs"/>
              </a:rPr>
              <a:t>One of the challenges in environmental management is to make decisions which include environmental, social and economic aspects. </a:t>
            </a:r>
          </a:p>
          <a:p>
            <a:r>
              <a:rPr lang="en-AU" sz="1200" kern="1200" dirty="0">
                <a:solidFill>
                  <a:schemeClr val="tx1"/>
                </a:solidFill>
                <a:effectLst/>
                <a:latin typeface="+mn-lt"/>
                <a:ea typeface="+mn-ea"/>
                <a:cs typeface="+mn-cs"/>
              </a:rPr>
              <a:t>Environmental managers and policy makers often discover that problems are difficult to define, are still evolving, don’t have consensus about which inputs to include or their relative valuation, and have no “right” answer. Instead you may be expected to meet multiple and competing objectives, compare scenarios and explore trade-offs. These “wicked” problems may benefit from multi-criteria analysis.</a:t>
            </a:r>
            <a:endParaRPr lang="en-AU" dirty="0">
              <a:ea typeface="ＭＳ Ｐゴシック" pitchFamily="34"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BA92F618-D62D-4BD8-BB82-2D3CF8D2B85F}" type="slidenum">
              <a:rPr lang="en-US" smtClean="0">
                <a:ea typeface="ＭＳ Ｐゴシック" pitchFamily="34" charset="-128"/>
              </a:rPr>
              <a:pPr/>
              <a:t>3</a:t>
            </a:fld>
            <a:endParaRPr lang="en-US" dirty="0">
              <a:ea typeface="ＭＳ Ｐゴシック" pitchFamily="34" charset="-128"/>
            </a:endParaRPr>
          </a:p>
        </p:txBody>
      </p:sp>
    </p:spTree>
    <p:extLst>
      <p:ext uri="{BB962C8B-B14F-4D97-AF65-F5344CB8AC3E}">
        <p14:creationId xmlns="" xmlns:p14="http://schemas.microsoft.com/office/powerpoint/2010/main" val="2317423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30</a:t>
            </a:fld>
            <a:endParaRPr lang="en-US" dirty="0"/>
          </a:p>
        </p:txBody>
      </p:sp>
    </p:spTree>
    <p:extLst>
      <p:ext uri="{BB962C8B-B14F-4D97-AF65-F5344CB8AC3E}">
        <p14:creationId xmlns="" xmlns:p14="http://schemas.microsoft.com/office/powerpoint/2010/main" val="80360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18D65-F158-1845-8A3B-07AEEA875E11}" type="slidenum">
              <a:rPr lang="en-US" smtClean="0"/>
              <a:pPr/>
              <a:t>31</a:t>
            </a:fld>
            <a:endParaRPr lang="en-US" dirty="0"/>
          </a:p>
        </p:txBody>
      </p:sp>
    </p:spTree>
    <p:extLst>
      <p:ext uri="{BB962C8B-B14F-4D97-AF65-F5344CB8AC3E}">
        <p14:creationId xmlns="" xmlns:p14="http://schemas.microsoft.com/office/powerpoint/2010/main" val="403385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z="1200" kern="1200" dirty="0">
                <a:solidFill>
                  <a:schemeClr val="tx1"/>
                </a:solidFill>
                <a:effectLst/>
                <a:latin typeface="+mn-lt"/>
                <a:ea typeface="+mn-ea"/>
                <a:cs typeface="+mn-cs"/>
              </a:rPr>
              <a:t>Multi-criteria analysis helps decision makers develop coherent preferences for a given problem so that decisions can be taken with more confidence. </a:t>
            </a:r>
          </a:p>
          <a:p>
            <a:r>
              <a:rPr lang="en-AU" sz="1200" kern="1200" dirty="0">
                <a:solidFill>
                  <a:schemeClr val="tx1"/>
                </a:solidFill>
                <a:effectLst/>
                <a:latin typeface="+mn-lt"/>
                <a:ea typeface="+mn-ea"/>
                <a:cs typeface="+mn-cs"/>
              </a:rPr>
              <a:t>Multi-criteria analysis (MCA) is an assessment method that does not need to monetise all the inputs (unlike cost-effectiveness and cost-benefit analysis).</a:t>
            </a:r>
          </a:p>
          <a:p>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Common elements of an MCA are a performance matrix, weighting and ranking process. </a:t>
            </a:r>
          </a:p>
          <a:p>
            <a:endParaRPr lang="en-AU" dirty="0">
              <a:ea typeface="ＭＳ Ｐゴシック" pitchFamily="34"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BA92F618-D62D-4BD8-BB82-2D3CF8D2B85F}" type="slidenum">
              <a:rPr lang="en-US" smtClean="0">
                <a:ea typeface="ＭＳ Ｐゴシック" pitchFamily="34" charset="-128"/>
              </a:rPr>
              <a:pPr/>
              <a:t>4</a:t>
            </a:fld>
            <a:endParaRPr lang="en-US" dirty="0">
              <a:ea typeface="ＭＳ Ｐゴシック" pitchFamily="34" charset="-128"/>
            </a:endParaRPr>
          </a:p>
        </p:txBody>
      </p:sp>
    </p:spTree>
    <p:extLst>
      <p:ext uri="{BB962C8B-B14F-4D97-AF65-F5344CB8AC3E}">
        <p14:creationId xmlns="" xmlns:p14="http://schemas.microsoft.com/office/powerpoint/2010/main" val="345414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3500"/>
              </a:lnSpc>
              <a:buFont typeface="Arial" panose="020B0604020202020204" pitchFamily="34" charset="0"/>
              <a:buChar char="•"/>
            </a:pPr>
            <a:r>
              <a:rPr lang="en-AU" altLang="en-US" sz="1200" dirty="0">
                <a:latin typeface="Cabin" panose="020B0803050202020004" pitchFamily="34" charset="0"/>
              </a:rPr>
              <a:t>Multi-criteria analysis is a decision making framework</a:t>
            </a:r>
          </a:p>
          <a:p>
            <a:pPr>
              <a:lnSpc>
                <a:spcPts val="3500"/>
              </a:lnSpc>
            </a:pPr>
            <a:endParaRPr lang="en-AU" altLang="en-US" sz="1200" dirty="0">
              <a:latin typeface="Cabin" panose="020B0803050202020004" pitchFamily="34" charset="0"/>
            </a:endParaRPr>
          </a:p>
          <a:p>
            <a:pPr marL="285750" indent="-285750">
              <a:lnSpc>
                <a:spcPts val="3500"/>
              </a:lnSpc>
              <a:buFont typeface="Arial" panose="020B0604020202020204" pitchFamily="34" charset="0"/>
              <a:buChar char="•"/>
            </a:pPr>
            <a:r>
              <a:rPr lang="en-AU" altLang="en-US" sz="1200" dirty="0">
                <a:latin typeface="Cabin" panose="020B0803050202020004" pitchFamily="34" charset="0"/>
              </a:rPr>
              <a:t>Many tools exist</a:t>
            </a:r>
          </a:p>
          <a:p>
            <a:pPr>
              <a:lnSpc>
                <a:spcPts val="3500"/>
              </a:lnSpc>
            </a:pPr>
            <a:endParaRPr lang="en-AU" altLang="en-US" sz="1200" dirty="0">
              <a:latin typeface="Cabin" panose="020B0803050202020004" pitchFamily="34" charset="0"/>
            </a:endParaRPr>
          </a:p>
          <a:p>
            <a:pPr marL="285750" indent="-285750">
              <a:lnSpc>
                <a:spcPts val="3500"/>
              </a:lnSpc>
              <a:buFont typeface="Arial" panose="020B0604020202020204" pitchFamily="34" charset="0"/>
              <a:buChar char="•"/>
            </a:pPr>
            <a:r>
              <a:rPr lang="en-AU" altLang="en-US" sz="1200" dirty="0">
                <a:latin typeface="Cabin" panose="020B0803050202020004" pitchFamily="34" charset="0"/>
              </a:rPr>
              <a:t>Can be spatial or non spatial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B9E8CD-AB6D-7E47-BED8-5B3A82F06802}" type="slidenum">
              <a:rPr lang="en-US" smtClean="0"/>
              <a:pPr/>
              <a:t>5</a:t>
            </a:fld>
            <a:endParaRPr lang="en-US" dirty="0"/>
          </a:p>
        </p:txBody>
      </p:sp>
    </p:spTree>
    <p:extLst>
      <p:ext uri="{BB962C8B-B14F-4D97-AF65-F5344CB8AC3E}">
        <p14:creationId xmlns="" xmlns:p14="http://schemas.microsoft.com/office/powerpoint/2010/main" val="351838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basic stages of an MCA are to define the context, structure the problem, complete an analysis, come to a decision, and review.</a:t>
            </a:r>
          </a:p>
          <a:p>
            <a:r>
              <a:rPr lang="en-AU" sz="1200" kern="1200" dirty="0">
                <a:solidFill>
                  <a:schemeClr val="tx1"/>
                </a:solidFill>
                <a:effectLst/>
                <a:latin typeface="+mn-lt"/>
                <a:ea typeface="+mn-ea"/>
                <a:cs typeface="+mn-cs"/>
              </a:rPr>
              <a:t>This can be considered as a 5-step framework</a:t>
            </a: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6</a:t>
            </a:fld>
            <a:endParaRPr lang="en-US" dirty="0"/>
          </a:p>
        </p:txBody>
      </p:sp>
    </p:spTree>
    <p:extLst>
      <p:ext uri="{BB962C8B-B14F-4D97-AF65-F5344CB8AC3E}">
        <p14:creationId xmlns="" xmlns:p14="http://schemas.microsoft.com/office/powerpoint/2010/main" val="330735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first step; defining the problem, is critical to a successful MCA and it is worth ensuring that sufficient time and effort is dedicated to this stage.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 some cases, a satisfactory definition of the problem and the objective may only be reached as an iterative process by reviewing an incomplete MCA.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decision context includes the administrative, political, historical and social structures that surround the decision being made.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MCA is all about multiple conflicting objectives. There are ultimately trade-offs to be made.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Objective – What is the overall ambition?</a:t>
            </a:r>
          </a:p>
          <a:p>
            <a:r>
              <a:rPr lang="en-AU" sz="1200" kern="1200" dirty="0">
                <a:solidFill>
                  <a:schemeClr val="tx1"/>
                </a:solidFill>
                <a:effectLst/>
                <a:latin typeface="+mn-lt"/>
                <a:ea typeface="+mn-ea"/>
                <a:cs typeface="+mn-cs"/>
              </a:rPr>
              <a:t>Criteria – these are measures of performance by which the options will be judged. Grouping input data by criteria can help you check whether criteria are relevant to the objective.</a:t>
            </a:r>
          </a:p>
          <a:p>
            <a:r>
              <a:rPr lang="en-AU" sz="1200" kern="1200" dirty="0">
                <a:solidFill>
                  <a:schemeClr val="tx1"/>
                </a:solidFill>
                <a:effectLst/>
                <a:latin typeface="+mn-lt"/>
                <a:ea typeface="+mn-ea"/>
                <a:cs typeface="+mn-cs"/>
              </a:rPr>
              <a:t>Inputs (data) – select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by relevance to the objective</a:t>
            </a:r>
            <a:endParaRPr lang="en-US" dirty="0"/>
          </a:p>
        </p:txBody>
      </p:sp>
      <p:sp>
        <p:nvSpPr>
          <p:cNvPr id="4" name="Slide Number Placeholder 3"/>
          <p:cNvSpPr>
            <a:spLocks noGrp="1"/>
          </p:cNvSpPr>
          <p:nvPr>
            <p:ph type="sldNum" sz="quarter" idx="10"/>
          </p:nvPr>
        </p:nvSpPr>
        <p:spPr/>
        <p:txBody>
          <a:bodyPr/>
          <a:lstStyle/>
          <a:p>
            <a:fld id="{5DB9E8CD-AB6D-7E47-BED8-5B3A82F06802}" type="slidenum">
              <a:rPr lang="en-US" smtClean="0"/>
              <a:pPr/>
              <a:t>7</a:t>
            </a:fld>
            <a:endParaRPr lang="en-US" dirty="0"/>
          </a:p>
        </p:txBody>
      </p:sp>
    </p:spTree>
    <p:extLst>
      <p:ext uri="{BB962C8B-B14F-4D97-AF65-F5344CB8AC3E}">
        <p14:creationId xmlns="" xmlns:p14="http://schemas.microsoft.com/office/powerpoint/2010/main" val="3241448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4000"/>
              </a:lnSpc>
              <a:spcBef>
                <a:spcPts val="0"/>
              </a:spcBef>
              <a:buFont typeface="+mj-lt"/>
              <a:buNone/>
            </a:pPr>
            <a:r>
              <a:rPr lang="en-AU" sz="2400" dirty="0">
                <a:latin typeface="Arial" panose="020B0604020202020204" pitchFamily="34" charset="0"/>
                <a:cs typeface="Arial" panose="020B0604020202020204" pitchFamily="34" charset="0"/>
              </a:rPr>
              <a:t>2- Assemble or collect data (Quality,</a:t>
            </a:r>
            <a:r>
              <a:rPr lang="en-AU" sz="2400" baseline="0" dirty="0">
                <a:latin typeface="Arial" panose="020B0604020202020204" pitchFamily="34" charset="0"/>
                <a:cs typeface="Arial" panose="020B0604020202020204" pitchFamily="34" charset="0"/>
              </a:rPr>
              <a:t> Price and Distance – in this case data sourced from Google maps, and sample purchase from each shop then compiled into a table) </a:t>
            </a:r>
            <a:endParaRPr lang="en-AU" sz="2400" dirty="0">
              <a:latin typeface="Arial" panose="020B0604020202020204" pitchFamily="34" charset="0"/>
              <a:cs typeface="Arial" panose="020B0604020202020204" pitchFamily="34" charset="0"/>
            </a:endParaRPr>
          </a:p>
          <a:p>
            <a:pPr marL="0" indent="0">
              <a:lnSpc>
                <a:spcPts val="4000"/>
              </a:lnSpc>
              <a:spcBef>
                <a:spcPts val="0"/>
              </a:spcBef>
              <a:buFont typeface="+mj-lt"/>
              <a:buNone/>
            </a:pPr>
            <a:r>
              <a:rPr lang="en-AU" sz="2400" dirty="0">
                <a:latin typeface="Arial" panose="020B0604020202020204" pitchFamily="34" charset="0"/>
                <a:cs typeface="Arial" panose="020B0604020202020204" pitchFamily="34" charset="0"/>
              </a:rPr>
              <a:t>3- Explore and combine data (this</a:t>
            </a:r>
            <a:r>
              <a:rPr lang="en-AU" sz="2400" baseline="0" dirty="0">
                <a:latin typeface="Arial" panose="020B0604020202020204" pitchFamily="34" charset="0"/>
                <a:cs typeface="Arial" panose="020B0604020202020204" pitchFamily="34" charset="0"/>
              </a:rPr>
              <a:t> can be as simple as a matrix with ticks and crosses as to whether each criteria is met).</a:t>
            </a:r>
            <a:endParaRPr lang="en-AU" sz="2400" dirty="0">
              <a:latin typeface="Arial" panose="020B0604020202020204" pitchFamily="34" charset="0"/>
              <a:cs typeface="Arial" panose="020B0604020202020204" pitchFamily="34" charset="0"/>
            </a:endParaRPr>
          </a:p>
          <a:p>
            <a:pPr marL="800100" lvl="1" indent="-342900">
              <a:lnSpc>
                <a:spcPts val="4000"/>
              </a:lnSpc>
              <a:spcBef>
                <a:spcPts val="0"/>
              </a:spcBef>
              <a:buFont typeface="+mj-lt"/>
              <a:buAutoNum type="alphaLcParenR"/>
            </a:pPr>
            <a:r>
              <a:rPr lang="en-AU" dirty="0">
                <a:latin typeface="Arial" panose="020B0604020202020204" pitchFamily="34" charset="0"/>
                <a:cs typeface="Arial" panose="020B0604020202020204" pitchFamily="34" charset="0"/>
              </a:rPr>
              <a:t>Rank or scale data – for</a:t>
            </a:r>
            <a:r>
              <a:rPr lang="en-AU" baseline="0" dirty="0">
                <a:latin typeface="Arial" panose="020B0604020202020204" pitchFamily="34" charset="0"/>
                <a:cs typeface="Arial" panose="020B0604020202020204" pitchFamily="34" charset="0"/>
              </a:rPr>
              <a:t> example quality collected on a scale of 1 = low to 9 = high (values then rescaled to 0-1 with lowest input assigned 0 - servo and highest input assigned 1 – Artisan cafe)</a:t>
            </a:r>
            <a:endParaRPr lang="en-AU" dirty="0">
              <a:latin typeface="Arial" panose="020B0604020202020204" pitchFamily="34" charset="0"/>
              <a:cs typeface="Arial" panose="020B0604020202020204" pitchFamily="34" charset="0"/>
            </a:endParaRPr>
          </a:p>
          <a:p>
            <a:pPr marL="800100" lvl="1" indent="-342900">
              <a:lnSpc>
                <a:spcPts val="4000"/>
              </a:lnSpc>
              <a:spcBef>
                <a:spcPts val="0"/>
              </a:spcBef>
              <a:buFont typeface="+mj-lt"/>
              <a:buAutoNum type="alphaLcParenR"/>
            </a:pPr>
            <a:r>
              <a:rPr lang="en-AU" dirty="0">
                <a:latin typeface="Arial" panose="020B0604020202020204" pitchFamily="34" charset="0"/>
                <a:cs typeface="Arial" panose="020B0604020202020204" pitchFamily="34" charset="0"/>
              </a:rPr>
              <a:t>Apply weights – for this example Quality ranked</a:t>
            </a:r>
            <a:r>
              <a:rPr lang="en-AU" baseline="0" dirty="0">
                <a:latin typeface="Arial" panose="020B0604020202020204" pitchFamily="34" charset="0"/>
                <a:cs typeface="Arial" panose="020B0604020202020204" pitchFamily="34" charset="0"/>
              </a:rPr>
              <a:t> as 2x as important as price and distance 1.5x as important as price.</a:t>
            </a:r>
            <a:endParaRPr lang="en-AU" dirty="0">
              <a:latin typeface="Arial" panose="020B0604020202020204" pitchFamily="34" charset="0"/>
              <a:cs typeface="Arial" panose="020B0604020202020204" pitchFamily="34" charset="0"/>
            </a:endParaRPr>
          </a:p>
          <a:p>
            <a:pPr marL="0" indent="0">
              <a:lnSpc>
                <a:spcPts val="4000"/>
              </a:lnSpc>
              <a:spcBef>
                <a:spcPts val="0"/>
              </a:spcBef>
              <a:buFont typeface="+mj-lt"/>
              <a:buNone/>
            </a:pPr>
            <a:r>
              <a:rPr lang="en-AU" sz="2400" dirty="0">
                <a:latin typeface="Arial" panose="020B0604020202020204" pitchFamily="34" charset="0"/>
                <a:cs typeface="Arial" panose="020B0604020202020204" pitchFamily="34" charset="0"/>
              </a:rPr>
              <a:t>4- Calculate final score and develop options – for this example Hipster café</a:t>
            </a:r>
            <a:r>
              <a:rPr lang="en-AU" sz="2400" baseline="0" dirty="0">
                <a:latin typeface="Arial" panose="020B0604020202020204" pitchFamily="34" charset="0"/>
                <a:cs typeface="Arial" panose="020B0604020202020204" pitchFamily="34" charset="0"/>
              </a:rPr>
              <a:t> received the highest score of 3.54. What would happen if price or distance were the most important variable? </a:t>
            </a:r>
            <a:endParaRPr lang="en-AU" sz="240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5- Review - </a:t>
            </a:r>
            <a:r>
              <a:rPr lang="en-AU" sz="1200" baseline="0" dirty="0">
                <a:latin typeface="Arial" panose="020B0604020202020204" pitchFamily="34" charset="0"/>
                <a:cs typeface="Arial" panose="020B0604020202020204" pitchFamily="34" charset="0"/>
              </a:rPr>
              <a:t>Look back at the input data and check that result seems sensible. Is your result biased by any inputs?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This</a:t>
            </a:r>
            <a:r>
              <a:rPr lang="en-US" baseline="0" dirty="0"/>
              <a:t> is an example of a non-spatial MCA using a spreadsheet to display the performance matrix and complete the ranking and weighting process.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decision is based on the highest final score. </a:t>
            </a:r>
          </a:p>
        </p:txBody>
      </p:sp>
      <p:sp>
        <p:nvSpPr>
          <p:cNvPr id="4" name="Slide Number Placeholder 3"/>
          <p:cNvSpPr>
            <a:spLocks noGrp="1"/>
          </p:cNvSpPr>
          <p:nvPr>
            <p:ph type="sldNum" sz="quarter" idx="10"/>
          </p:nvPr>
        </p:nvSpPr>
        <p:spPr/>
        <p:txBody>
          <a:bodyPr/>
          <a:lstStyle/>
          <a:p>
            <a:fld id="{5DB9E8CD-AB6D-7E47-BED8-5B3A82F06802}" type="slidenum">
              <a:rPr lang="en-US" smtClean="0"/>
              <a:pPr/>
              <a:t>8</a:t>
            </a:fld>
            <a:endParaRPr lang="en-US" dirty="0"/>
          </a:p>
        </p:txBody>
      </p:sp>
    </p:spTree>
    <p:extLst>
      <p:ext uri="{BB962C8B-B14F-4D97-AF65-F5344CB8AC3E}">
        <p14:creationId xmlns="" xmlns:p14="http://schemas.microsoft.com/office/powerpoint/2010/main" val="171878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96"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096"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A618D65-F158-1845-8A3B-07AEEA875E11}" type="slidenum">
              <a:rPr lang="en-US" smtClean="0"/>
              <a:pPr/>
              <a:t>9</a:t>
            </a:fld>
            <a:endParaRPr lang="en-US" dirty="0"/>
          </a:p>
        </p:txBody>
      </p:sp>
    </p:spTree>
    <p:extLst>
      <p:ext uri="{BB962C8B-B14F-4D97-AF65-F5344CB8AC3E}">
        <p14:creationId xmlns="" xmlns:p14="http://schemas.microsoft.com/office/powerpoint/2010/main" val="11447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AU"/>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AE5D31-E1F3-904B-BF15-E1C829B6E854}" type="datetimeFigureOut">
              <a:rPr lang="en-US"/>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80E623-26BE-0241-B7D9-A8ABE0B4F575}" type="slidenum">
              <a:rPr lang="en-US"/>
              <a:pPr>
                <a:defRPr/>
              </a:pPr>
              <a:t>‹#›</a:t>
            </a:fld>
            <a:endParaRPr lang="en-US" dirty="0"/>
          </a:p>
        </p:txBody>
      </p:sp>
    </p:spTree>
    <p:extLst>
      <p:ext uri="{BB962C8B-B14F-4D97-AF65-F5344CB8AC3E}">
        <p14:creationId xmlns="" xmlns:p14="http://schemas.microsoft.com/office/powerpoint/2010/main" val="235019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pPr>
              <a:defRPr/>
            </a:pPr>
            <a:fld id="{0B7E908B-0EC2-E440-9456-5FF4F5EA9F93}" type="datetimeFigureOut">
              <a:rPr lang="en-US"/>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8F5D1E-40D9-1440-857A-A29A98E832AC}" type="slidenum">
              <a:rPr lang="en-US"/>
              <a:pPr>
                <a:defRPr/>
              </a:pPr>
              <a:t>‹#›</a:t>
            </a:fld>
            <a:endParaRPr lang="en-US" dirty="0"/>
          </a:p>
        </p:txBody>
      </p:sp>
    </p:spTree>
    <p:extLst>
      <p:ext uri="{BB962C8B-B14F-4D97-AF65-F5344CB8AC3E}">
        <p14:creationId xmlns="" xmlns:p14="http://schemas.microsoft.com/office/powerpoint/2010/main" val="309428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pPr>
              <a:defRPr/>
            </a:pPr>
            <a:fld id="{66E3D8DE-2A4F-5041-ABB5-94CA0C284EA9}" type="datetimeFigureOut">
              <a:rPr lang="en-US"/>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5EEF19-F48C-4D4E-A866-F68F8B86D788}" type="slidenum">
              <a:rPr lang="en-US"/>
              <a:pPr>
                <a:defRPr/>
              </a:pPr>
              <a:t>‹#›</a:t>
            </a:fld>
            <a:endParaRPr lang="en-US" dirty="0"/>
          </a:p>
        </p:txBody>
      </p:sp>
    </p:spTree>
    <p:extLst>
      <p:ext uri="{BB962C8B-B14F-4D97-AF65-F5344CB8AC3E}">
        <p14:creationId xmlns="" xmlns:p14="http://schemas.microsoft.com/office/powerpoint/2010/main" val="354388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pPr>
              <a:defRPr/>
            </a:pPr>
            <a:fld id="{459BE1AC-2841-4C43-98E1-1F5AB5F42616}" type="datetimeFigureOut">
              <a:rPr lang="en-US"/>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327890-1E96-4E48-9985-B1035C679488}" type="slidenum">
              <a:rPr lang="en-US"/>
              <a:pPr>
                <a:defRPr/>
              </a:pPr>
              <a:t>‹#›</a:t>
            </a:fld>
            <a:endParaRPr lang="en-US" dirty="0"/>
          </a:p>
        </p:txBody>
      </p:sp>
    </p:spTree>
    <p:extLst>
      <p:ext uri="{BB962C8B-B14F-4D97-AF65-F5344CB8AC3E}">
        <p14:creationId xmlns="" xmlns:p14="http://schemas.microsoft.com/office/powerpoint/2010/main" val="21636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AU"/>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lvl1pPr>
              <a:defRPr/>
            </a:lvl1pPr>
          </a:lstStyle>
          <a:p>
            <a:pPr>
              <a:defRPr/>
            </a:pPr>
            <a:fld id="{3AED2BAB-FF99-044B-800F-5CA89EED38B3}" type="datetimeFigureOut">
              <a:rPr lang="en-US"/>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8B5A5A-69FD-B743-9AEA-72ADD47163D1}" type="slidenum">
              <a:rPr lang="en-US"/>
              <a:pPr>
                <a:defRPr/>
              </a:pPr>
              <a:t>‹#›</a:t>
            </a:fld>
            <a:endParaRPr lang="en-US" dirty="0"/>
          </a:p>
        </p:txBody>
      </p:sp>
    </p:spTree>
    <p:extLst>
      <p:ext uri="{BB962C8B-B14F-4D97-AF65-F5344CB8AC3E}">
        <p14:creationId xmlns="" xmlns:p14="http://schemas.microsoft.com/office/powerpoint/2010/main" val="267386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p:txBody>
          <a:bodyPr/>
          <a:lstStyle>
            <a:lvl1pPr>
              <a:defRPr/>
            </a:lvl1pPr>
          </a:lstStyle>
          <a:p>
            <a:pPr>
              <a:defRPr/>
            </a:pPr>
            <a:fld id="{DABFDDE6-C7F4-7746-A4BE-BB04223F11E3}" type="datetimeFigureOut">
              <a:rPr lang="en-US"/>
              <a:pPr>
                <a:defRPr/>
              </a:pPr>
              <a:t>2/14/2019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36921D-EC56-074A-8CC9-63ABB9EF8C00}" type="slidenum">
              <a:rPr lang="en-US"/>
              <a:pPr>
                <a:defRPr/>
              </a:pPr>
              <a:t>‹#›</a:t>
            </a:fld>
            <a:endParaRPr lang="en-US" dirty="0"/>
          </a:p>
        </p:txBody>
      </p:sp>
    </p:spTree>
    <p:extLst>
      <p:ext uri="{BB962C8B-B14F-4D97-AF65-F5344CB8AC3E}">
        <p14:creationId xmlns="" xmlns:p14="http://schemas.microsoft.com/office/powerpoint/2010/main" val="253292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AU"/>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10"/>
          </p:nvPr>
        </p:nvSpPr>
        <p:spPr/>
        <p:txBody>
          <a:bodyPr/>
          <a:lstStyle>
            <a:lvl1pPr>
              <a:defRPr/>
            </a:lvl1pPr>
          </a:lstStyle>
          <a:p>
            <a:pPr>
              <a:defRPr/>
            </a:pPr>
            <a:fld id="{95BE014C-E79C-E843-A16E-E1F4C99684C3}" type="datetimeFigureOut">
              <a:rPr lang="en-US"/>
              <a:pPr>
                <a:defRPr/>
              </a:pPr>
              <a:t>2/14/2019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20DF191-93B7-FC4F-ADBE-2CB2BC2C2EA2}" type="slidenum">
              <a:rPr lang="en-US"/>
              <a:pPr>
                <a:defRPr/>
              </a:pPr>
              <a:t>‹#›</a:t>
            </a:fld>
            <a:endParaRPr lang="en-US" dirty="0"/>
          </a:p>
        </p:txBody>
      </p:sp>
    </p:spTree>
    <p:extLst>
      <p:ext uri="{BB962C8B-B14F-4D97-AF65-F5344CB8AC3E}">
        <p14:creationId xmlns="" xmlns:p14="http://schemas.microsoft.com/office/powerpoint/2010/main" val="176619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9C814-6A60-A949-8A81-87012578AA42}" type="datetimeFigureOut">
              <a:rPr lang="en-US"/>
              <a:pPr>
                <a:defRPr/>
              </a:pPr>
              <a:t>2/14/2019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C1AE751-4CEB-7244-AE51-363589A7E6C9}" type="slidenum">
              <a:rPr lang="en-US"/>
              <a:pPr>
                <a:defRPr/>
              </a:pPr>
              <a:t>‹#›</a:t>
            </a:fld>
            <a:endParaRPr lang="en-US" dirty="0"/>
          </a:p>
        </p:txBody>
      </p:sp>
    </p:spTree>
    <p:extLst>
      <p:ext uri="{BB962C8B-B14F-4D97-AF65-F5344CB8AC3E}">
        <p14:creationId xmlns="" xmlns:p14="http://schemas.microsoft.com/office/powerpoint/2010/main" val="103031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FD0724-11CF-E545-9999-501A0E3BB953}" type="datetimeFigureOut">
              <a:rPr lang="en-US"/>
              <a:pPr>
                <a:defRPr/>
              </a:pPr>
              <a:t>2/14/2019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BCBE504-5BC6-774D-97F7-8F4A12DF9BEC}" type="slidenum">
              <a:rPr lang="en-US"/>
              <a:pPr>
                <a:defRPr/>
              </a:pPr>
              <a:t>‹#›</a:t>
            </a:fld>
            <a:endParaRPr lang="en-US" dirty="0"/>
          </a:p>
        </p:txBody>
      </p:sp>
    </p:spTree>
    <p:extLst>
      <p:ext uri="{BB962C8B-B14F-4D97-AF65-F5344CB8AC3E}">
        <p14:creationId xmlns="" xmlns:p14="http://schemas.microsoft.com/office/powerpoint/2010/main" val="255682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AU"/>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a:t>Click to edit Master text styles</a:t>
            </a:r>
          </a:p>
        </p:txBody>
      </p:sp>
      <p:sp>
        <p:nvSpPr>
          <p:cNvPr id="5" name="Date Placeholder 3"/>
          <p:cNvSpPr>
            <a:spLocks noGrp="1"/>
          </p:cNvSpPr>
          <p:nvPr>
            <p:ph type="dt" sz="half" idx="10"/>
          </p:nvPr>
        </p:nvSpPr>
        <p:spPr/>
        <p:txBody>
          <a:bodyPr/>
          <a:lstStyle>
            <a:lvl1pPr>
              <a:defRPr/>
            </a:lvl1pPr>
          </a:lstStyle>
          <a:p>
            <a:pPr>
              <a:defRPr/>
            </a:pPr>
            <a:fld id="{1F4A39B5-7621-5C4C-82DA-330E6C4C7D1B}" type="datetimeFigureOut">
              <a:rPr lang="en-US"/>
              <a:pPr>
                <a:defRPr/>
              </a:pPr>
              <a:t>2/14/2019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7DF4774-B5C1-5245-A25C-CC2204342B80}" type="slidenum">
              <a:rPr lang="en-US"/>
              <a:pPr>
                <a:defRPr/>
              </a:pPr>
              <a:t>‹#›</a:t>
            </a:fld>
            <a:endParaRPr lang="en-US" dirty="0"/>
          </a:p>
        </p:txBody>
      </p:sp>
    </p:spTree>
    <p:extLst>
      <p:ext uri="{BB962C8B-B14F-4D97-AF65-F5344CB8AC3E}">
        <p14:creationId xmlns="" xmlns:p14="http://schemas.microsoft.com/office/powerpoint/2010/main" val="111137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AU"/>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dirty="0"/>
              <a:t>Drag picture to placeholder or click icon to add</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a:t>Click to edit Master text styles</a:t>
            </a:r>
          </a:p>
        </p:txBody>
      </p:sp>
      <p:sp>
        <p:nvSpPr>
          <p:cNvPr id="5" name="Date Placeholder 3"/>
          <p:cNvSpPr>
            <a:spLocks noGrp="1"/>
          </p:cNvSpPr>
          <p:nvPr>
            <p:ph type="dt" sz="half" idx="10"/>
          </p:nvPr>
        </p:nvSpPr>
        <p:spPr/>
        <p:txBody>
          <a:bodyPr/>
          <a:lstStyle>
            <a:lvl1pPr>
              <a:defRPr/>
            </a:lvl1pPr>
          </a:lstStyle>
          <a:p>
            <a:pPr>
              <a:defRPr/>
            </a:pPr>
            <a:fld id="{5E46891C-3B16-5B44-B12D-BE3F6891CA11}" type="datetimeFigureOut">
              <a:rPr lang="en-US"/>
              <a:pPr>
                <a:defRPr/>
              </a:pPr>
              <a:t>2/14/2019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F8BE67-6A9D-0947-90D3-C99F099EA07A}" type="slidenum">
              <a:rPr lang="en-US"/>
              <a:pPr>
                <a:defRPr/>
              </a:pPr>
              <a:t>‹#›</a:t>
            </a:fld>
            <a:endParaRPr lang="en-US" dirty="0"/>
          </a:p>
        </p:txBody>
      </p:sp>
    </p:spTree>
    <p:extLst>
      <p:ext uri="{BB962C8B-B14F-4D97-AF65-F5344CB8AC3E}">
        <p14:creationId xmlns="" xmlns:p14="http://schemas.microsoft.com/office/powerpoint/2010/main" val="248328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mn-cs"/>
              </a:defRPr>
            </a:lvl1pPr>
          </a:lstStyle>
          <a:p>
            <a:pPr>
              <a:defRPr/>
            </a:pPr>
            <a:fld id="{4D69163E-456D-2C43-B925-1F8955899B72}" type="datetimeFigureOut">
              <a:rPr lang="en-US"/>
              <a:pPr>
                <a:defRPr/>
              </a:pPr>
              <a:t>2/14/2019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mn-cs"/>
              </a:defRPr>
            </a:lvl1pPr>
          </a:lstStyle>
          <a:p>
            <a:pPr>
              <a:defRPr/>
            </a:pPr>
            <a:fld id="{ECFA03CA-CF9D-E749-A95A-1DC8129984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agriculture.gov.au/abares/aclump/multi-criteria-analysis/mcas-s-too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diagramQuickStyle" Target="../diagrams/quickStyle4.xml"/><Relationship Id="rId1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diagramLayout" Target="../diagrams/layout4.xml"/><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diagramData" Target="../diagrams/data4.xml"/><Relationship Id="rId5" Type="http://schemas.openxmlformats.org/officeDocument/2006/relationships/image" Target="../media/image13.png"/><Relationship Id="rId15" Type="http://schemas.microsoft.com/office/2007/relationships/diagramDrawing" Target="../diagrams/drawing4.xm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diagramColors" Target="../diagrams/colors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6.jpeg"/><Relationship Id="rId4" Type="http://schemas.openxmlformats.org/officeDocument/2006/relationships/diagramLayout" Target="../diagrams/layout6.xml"/><Relationship Id="rId9"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3.png"/><Relationship Id="rId4" Type="http://schemas.openxmlformats.org/officeDocument/2006/relationships/diagramLayout" Target="../diagrams/layout8.xm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hyperlink" Target="http://mcas.auscover.net.au/mcas-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99051"/>
          </a:xfrm>
          <a:prstGeom prst="rect">
            <a:avLst/>
          </a:prstGeom>
          <a:solidFill>
            <a:srgbClr val="60A3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latin typeface="Cabin" charset="0"/>
              <a:ea typeface="Cabin" charset="0"/>
              <a:cs typeface="Cabin" charset="0"/>
            </a:endParaRPr>
          </a:p>
        </p:txBody>
      </p:sp>
      <p:sp>
        <p:nvSpPr>
          <p:cNvPr id="13315" name="TextBox 5"/>
          <p:cNvSpPr txBox="1">
            <a:spLocks noChangeArrowheads="1"/>
          </p:cNvSpPr>
          <p:nvPr/>
        </p:nvSpPr>
        <p:spPr bwMode="auto">
          <a:xfrm>
            <a:off x="441326" y="1400708"/>
            <a:ext cx="11295063" cy="400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7200" b="1" dirty="0">
                <a:solidFill>
                  <a:schemeClr val="bg1"/>
                </a:solidFill>
                <a:latin typeface="Cabin" charset="0"/>
                <a:ea typeface="Cabin" charset="0"/>
                <a:cs typeface="Cabin" charset="0"/>
              </a:rPr>
              <a:t>Multi-Criteria Analysis</a:t>
            </a:r>
          </a:p>
          <a:p>
            <a:pPr eaLnBrk="1" hangingPunct="1"/>
            <a:r>
              <a:rPr lang="en-AU" sz="4400" b="1" dirty="0">
                <a:solidFill>
                  <a:schemeClr val="bg1"/>
                </a:solidFill>
                <a:latin typeface="Arial" panose="020B0604020202020204" pitchFamily="34" charset="0"/>
                <a:cs typeface="Arial" panose="020B0604020202020204" pitchFamily="34" charset="0"/>
              </a:rPr>
              <a:t>A framework for spatial decision making</a:t>
            </a:r>
          </a:p>
          <a:p>
            <a:pPr eaLnBrk="1" hangingPunct="1"/>
            <a:endParaRPr lang="en-US" sz="7200" b="1" dirty="0">
              <a:solidFill>
                <a:schemeClr val="bg1"/>
              </a:solidFill>
              <a:latin typeface="Cabin" charset="0"/>
              <a:ea typeface="Cabin" charset="0"/>
              <a:cs typeface="Cabin" charset="0"/>
            </a:endParaRPr>
          </a:p>
          <a:p>
            <a:pPr eaLnBrk="1" hangingPunct="1"/>
            <a:endParaRPr lang="en-US" sz="6600" b="1" dirty="0">
              <a:solidFill>
                <a:schemeClr val="bg1"/>
              </a:solidFill>
              <a:latin typeface="Cabin" charset="0"/>
              <a:ea typeface="Cabin" charset="0"/>
              <a:cs typeface="Cabin" charset="0"/>
            </a:endParaRPr>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b="24659"/>
          <a:stretch/>
        </p:blipFill>
        <p:spPr>
          <a:xfrm>
            <a:off x="361329" y="5457293"/>
            <a:ext cx="3278979" cy="1172823"/>
          </a:xfrm>
          <a:prstGeom prst="rect">
            <a:avLst/>
          </a:prstGeom>
        </p:spPr>
      </p:pic>
      <p:pic>
        <p:nvPicPr>
          <p:cNvPr id="6" name="Picture 5">
            <a:extLst>
              <a:ext uri="{FF2B5EF4-FFF2-40B4-BE49-F238E27FC236}">
                <a16:creationId xmlns="" xmlns:a16="http://schemas.microsoft.com/office/drawing/2014/main" id="{3B3C06ED-5F36-9B42-B846-D3D73A6EA039}"/>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067193" y="5401803"/>
            <a:ext cx="2763478" cy="1078519"/>
          </a:xfrm>
          <a:prstGeom prst="rect">
            <a:avLst/>
          </a:prstGeom>
        </p:spPr>
      </p:pic>
      <p:sp>
        <p:nvSpPr>
          <p:cNvPr id="7" name="Rectangle 6">
            <a:extLst>
              <a:ext uri="{FF2B5EF4-FFF2-40B4-BE49-F238E27FC236}">
                <a16:creationId xmlns="" xmlns:a16="http://schemas.microsoft.com/office/drawing/2014/main" id="{8212FA04-2321-5646-9D47-64D6F0F481AF}"/>
              </a:ext>
            </a:extLst>
          </p:cNvPr>
          <p:cNvSpPr/>
          <p:nvPr/>
        </p:nvSpPr>
        <p:spPr>
          <a:xfrm>
            <a:off x="5278507" y="5676246"/>
            <a:ext cx="3788686" cy="529632"/>
          </a:xfrm>
          <a:prstGeom prst="rect">
            <a:avLst/>
          </a:prstGeom>
        </p:spPr>
        <p:txBody>
          <a:bodyPr wrap="square">
            <a:spAutoFit/>
          </a:bodyPr>
          <a:lstStyle/>
          <a:p>
            <a:pPr>
              <a:lnSpc>
                <a:spcPts val="4000"/>
              </a:lnSpc>
            </a:pPr>
            <a:r>
              <a:rPr lang="en-US" dirty="0">
                <a:latin typeface="Cabin" panose="020B0803050202020004" pitchFamily="34" charset="0"/>
                <a:ea typeface="Cabin" charset="0"/>
                <a:cs typeface="Arial" panose="020B0604020202020204" pitchFamily="34" charset="0"/>
              </a:rPr>
              <a:t>MCAS-S development partnership</a:t>
            </a:r>
          </a:p>
        </p:txBody>
      </p:sp>
    </p:spTree>
    <p:extLst>
      <p:ext uri="{BB962C8B-B14F-4D97-AF65-F5344CB8AC3E}">
        <p14:creationId xmlns="" xmlns:p14="http://schemas.microsoft.com/office/powerpoint/2010/main" val="211596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0" y="174625"/>
            <a:ext cx="12192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000" i="1" dirty="0">
                <a:solidFill>
                  <a:schemeClr val="bg1"/>
                </a:solidFill>
                <a:latin typeface="Cabin" panose="020B0803050202020004" pitchFamily="34" charset="0"/>
              </a:rPr>
              <a:t>What is MCAS-S?</a:t>
            </a:r>
          </a:p>
        </p:txBody>
      </p:sp>
      <p:sp>
        <p:nvSpPr>
          <p:cNvPr id="8" name="Rectangle 7"/>
          <p:cNvSpPr/>
          <p:nvPr/>
        </p:nvSpPr>
        <p:spPr>
          <a:xfrm>
            <a:off x="465293" y="1288464"/>
            <a:ext cx="8249920" cy="3713837"/>
          </a:xfrm>
          <a:prstGeom prst="rect">
            <a:avLst/>
          </a:prstGeom>
        </p:spPr>
        <p:txBody>
          <a:bodyPr wrap="square">
            <a:spAutoFit/>
          </a:bodyPr>
          <a:lstStyle/>
          <a:p>
            <a:pPr marL="457200" indent="-457200">
              <a:lnSpc>
                <a:spcPts val="3500"/>
              </a:lnSpc>
              <a:buFont typeface="Arial" pitchFamily="34" charset="0"/>
              <a:buChar char="•"/>
              <a:defRPr/>
            </a:pPr>
            <a:r>
              <a:rPr lang="en-AU" sz="2400" dirty="0">
                <a:solidFill>
                  <a:srgbClr val="000000"/>
                </a:solidFill>
                <a:latin typeface="Cabin" panose="020B0803050202020004" pitchFamily="34" charset="0"/>
                <a:ea typeface="ＭＳ Ｐゴシック" charset="-128"/>
                <a:cs typeface="Arial" panose="020B0604020202020204" pitchFamily="34" charset="0"/>
              </a:rPr>
              <a:t>Free spatial tool </a:t>
            </a:r>
          </a:p>
          <a:p>
            <a:pPr marL="457200" indent="-457200">
              <a:lnSpc>
                <a:spcPts val="3500"/>
              </a:lnSpc>
              <a:buFont typeface="Arial" pitchFamily="34" charset="0"/>
              <a:buChar char="•"/>
              <a:defRPr/>
            </a:pPr>
            <a:r>
              <a:rPr lang="en-AU" sz="2400" dirty="0">
                <a:solidFill>
                  <a:srgbClr val="000000"/>
                </a:solidFill>
                <a:latin typeface="Cabin" panose="020B0803050202020004" pitchFamily="34" charset="0"/>
                <a:ea typeface="ＭＳ Ｐゴシック" charset="-128"/>
                <a:cs typeface="Arial" panose="020B0604020202020204" pitchFamily="34" charset="0"/>
              </a:rPr>
              <a:t>Supports MCA as well as other spatial analysis</a:t>
            </a:r>
          </a:p>
          <a:p>
            <a:pPr marL="457200" indent="-457200">
              <a:lnSpc>
                <a:spcPts val="3500"/>
              </a:lnSpc>
              <a:buFont typeface="Arial" pitchFamily="34" charset="0"/>
              <a:buChar char="•"/>
              <a:defRPr/>
            </a:pPr>
            <a:r>
              <a:rPr lang="en-AU" sz="2400" dirty="0">
                <a:solidFill>
                  <a:srgbClr val="000000"/>
                </a:solidFill>
                <a:latin typeface="Cabin" panose="020B0803050202020004" pitchFamily="34" charset="0"/>
                <a:ea typeface="ＭＳ Ｐゴシック" charset="-128"/>
                <a:cs typeface="Arial" panose="020B0604020202020204" pitchFamily="34" charset="0"/>
              </a:rPr>
              <a:t>Addresses ‘where’ questions</a:t>
            </a:r>
          </a:p>
          <a:p>
            <a:pPr marL="457200" indent="-457200">
              <a:lnSpc>
                <a:spcPts val="3500"/>
              </a:lnSpc>
              <a:buFont typeface="Arial" pitchFamily="34" charset="0"/>
              <a:buChar char="•"/>
              <a:defRPr/>
            </a:pPr>
            <a:r>
              <a:rPr lang="en-AU" sz="2400" dirty="0">
                <a:solidFill>
                  <a:srgbClr val="000000"/>
                </a:solidFill>
                <a:latin typeface="Cabin" panose="020B0803050202020004" pitchFamily="34" charset="0"/>
                <a:ea typeface="ＭＳ Ｐゴシック" charset="-128"/>
                <a:cs typeface="Arial" panose="020B0604020202020204" pitchFamily="34" charset="0"/>
              </a:rPr>
              <a:t>Flexible and simple to use</a:t>
            </a:r>
          </a:p>
          <a:p>
            <a:pPr marL="457200" indent="-457200">
              <a:lnSpc>
                <a:spcPts val="3500"/>
              </a:lnSpc>
              <a:buFont typeface="Arial" pitchFamily="34" charset="0"/>
              <a:buChar char="•"/>
              <a:defRPr/>
            </a:pPr>
            <a:r>
              <a:rPr lang="en-AU" sz="2400" dirty="0">
                <a:solidFill>
                  <a:srgbClr val="000000"/>
                </a:solidFill>
                <a:latin typeface="Cabin" panose="020B0803050202020004" pitchFamily="34" charset="0"/>
                <a:ea typeface="ＭＳ Ｐゴシック" charset="-128"/>
                <a:cs typeface="Arial" panose="020B0604020202020204" pitchFamily="34" charset="0"/>
              </a:rPr>
              <a:t>Shows all the data that informs a decision</a:t>
            </a:r>
          </a:p>
          <a:p>
            <a:pPr marL="457200" indent="-457200">
              <a:lnSpc>
                <a:spcPts val="3500"/>
              </a:lnSpc>
              <a:buFont typeface="Arial" pitchFamily="34" charset="0"/>
              <a:buChar char="•"/>
              <a:defRPr/>
            </a:pPr>
            <a:r>
              <a:rPr lang="en-AU" sz="2400" dirty="0">
                <a:solidFill>
                  <a:srgbClr val="000000"/>
                </a:solidFill>
                <a:latin typeface="Cabin" panose="020B0803050202020004" pitchFamily="34" charset="0"/>
                <a:ea typeface="ＭＳ Ｐゴシック" charset="-128"/>
                <a:cs typeface="Arial" panose="020B0604020202020204" pitchFamily="34" charset="0"/>
              </a:rPr>
              <a:t>Updates on the fly</a:t>
            </a:r>
          </a:p>
          <a:p>
            <a:pPr marL="457200" indent="-457200">
              <a:lnSpc>
                <a:spcPts val="3500"/>
              </a:lnSpc>
              <a:buFont typeface="Arial" pitchFamily="34" charset="0"/>
              <a:buChar char="•"/>
              <a:defRPr/>
            </a:pPr>
            <a:r>
              <a:rPr lang="en-AU" sz="2400" dirty="0">
                <a:solidFill>
                  <a:srgbClr val="000000"/>
                </a:solidFill>
                <a:latin typeface="Cabin" panose="020B0803050202020004" pitchFamily="34" charset="0"/>
                <a:ea typeface="ＭＳ Ｐゴシック" charset="-128"/>
                <a:cs typeface="Arial" panose="020B0604020202020204" pitchFamily="34" charset="0"/>
              </a:rPr>
              <a:t>Useful for workshops</a:t>
            </a:r>
          </a:p>
          <a:p>
            <a:pPr lvl="3">
              <a:lnSpc>
                <a:spcPts val="3500"/>
              </a:lnSpc>
              <a:spcBef>
                <a:spcPct val="10000"/>
              </a:spcBef>
              <a:spcAft>
                <a:spcPct val="10000"/>
              </a:spcAft>
            </a:pPr>
            <a:endParaRPr lang="en-AU" altLang="en-US" sz="2000" dirty="0">
              <a:solidFill>
                <a:srgbClr val="000000"/>
              </a:solidFill>
              <a:latin typeface="Cabin" panose="020B0803050202020004" pitchFamily="34" charset="0"/>
              <a:ea typeface="ＭＳ Ｐゴシック" charset="-128"/>
              <a:cs typeface="Arial" panose="020B0604020202020204" pitchFamily="34" charset="0"/>
            </a:endParaRPr>
          </a:p>
        </p:txBody>
      </p:sp>
      <p:pic>
        <p:nvPicPr>
          <p:cNvPr id="5" name="Picture 4"/>
          <p:cNvPicPr>
            <a:picLocks noChangeAspect="1"/>
          </p:cNvPicPr>
          <p:nvPr/>
        </p:nvPicPr>
        <p:blipFill>
          <a:blip r:embed="rId3"/>
          <a:stretch>
            <a:fillRect/>
          </a:stretch>
        </p:blipFill>
        <p:spPr>
          <a:xfrm>
            <a:off x="8715213" y="1195413"/>
            <a:ext cx="3337732" cy="3337732"/>
          </a:xfrm>
          <a:prstGeom prst="rect">
            <a:avLst/>
          </a:prstGeom>
        </p:spPr>
      </p:pic>
      <p:grpSp>
        <p:nvGrpSpPr>
          <p:cNvPr id="10" name="Group 9">
            <a:extLst>
              <a:ext uri="{FF2B5EF4-FFF2-40B4-BE49-F238E27FC236}">
                <a16:creationId xmlns="" xmlns:a16="http://schemas.microsoft.com/office/drawing/2014/main" id="{92D07101-87B7-994A-8133-104D0D8B3F30}"/>
              </a:ext>
            </a:extLst>
          </p:cNvPr>
          <p:cNvGrpSpPr/>
          <p:nvPr/>
        </p:nvGrpSpPr>
        <p:grpSpPr>
          <a:xfrm>
            <a:off x="-2" y="159"/>
            <a:ext cx="12192003" cy="797316"/>
            <a:chOff x="-1" y="119"/>
            <a:chExt cx="9144002" cy="597987"/>
          </a:xfrm>
        </p:grpSpPr>
        <p:sp>
          <p:nvSpPr>
            <p:cNvPr id="11" name="Rectangle 10">
              <a:extLst>
                <a:ext uri="{FF2B5EF4-FFF2-40B4-BE49-F238E27FC236}">
                  <a16:creationId xmlns="" xmlns:a16="http://schemas.microsoft.com/office/drawing/2014/main" id="{05E85583-7A9D-0447-80E2-9C4FB958A03B}"/>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What is MCAS-S ?</a:t>
              </a:r>
            </a:p>
          </p:txBody>
        </p:sp>
        <p:cxnSp>
          <p:nvCxnSpPr>
            <p:cNvPr id="12" name="Straight Connector 11">
              <a:extLst>
                <a:ext uri="{FF2B5EF4-FFF2-40B4-BE49-F238E27FC236}">
                  <a16:creationId xmlns="" xmlns:a16="http://schemas.microsoft.com/office/drawing/2014/main" id="{9871BDBF-F3AA-914D-AAE6-52CF0154B4D5}"/>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 xmlns:a16="http://schemas.microsoft.com/office/drawing/2014/main" id="{B1268F57-F4E9-EC47-9FE9-43402FB1C037}"/>
              </a:ext>
            </a:extLst>
          </p:cNvPr>
          <p:cNvSpPr/>
          <p:nvPr/>
        </p:nvSpPr>
        <p:spPr>
          <a:xfrm rot="5400000">
            <a:off x="5271835" y="-62163"/>
            <a:ext cx="1648326" cy="1219200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sp>
        <p:nvSpPr>
          <p:cNvPr id="2" name="Rectangle 1"/>
          <p:cNvSpPr/>
          <p:nvPr/>
        </p:nvSpPr>
        <p:spPr>
          <a:xfrm>
            <a:off x="-3" y="5776384"/>
            <a:ext cx="12192000" cy="86549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lvl="2" algn="ctr">
              <a:lnSpc>
                <a:spcPts val="3000"/>
              </a:lnSpc>
              <a:spcBef>
                <a:spcPct val="10000"/>
              </a:spcBef>
              <a:spcAft>
                <a:spcPct val="10000"/>
              </a:spcAft>
              <a:defRPr/>
            </a:pPr>
            <a:r>
              <a:rPr lang="en-AU" sz="1600" i="1" dirty="0">
                <a:solidFill>
                  <a:schemeClr val="tx1"/>
                </a:solidFill>
                <a:latin typeface="Cabin" panose="020B0803050202020004" pitchFamily="34" charset="0"/>
                <a:ea typeface="ＭＳ Ｐゴシック" charset="-128"/>
                <a:cs typeface="Arial" panose="020B0604020202020204" pitchFamily="34" charset="0"/>
              </a:rPr>
              <a:t>‘Where can we most effectively invest in revegetation?’</a:t>
            </a:r>
            <a:r>
              <a:rPr lang="en-AU" sz="1600" dirty="0">
                <a:solidFill>
                  <a:schemeClr val="tx1"/>
                </a:solidFill>
                <a:latin typeface="Cabin" panose="020B0803050202020004" pitchFamily="34" charset="0"/>
                <a:ea typeface="ＭＳ Ｐゴシック" charset="-128"/>
                <a:cs typeface="Arial" panose="020B0604020202020204" pitchFamily="34" charset="0"/>
              </a:rPr>
              <a:t> </a:t>
            </a:r>
          </a:p>
          <a:p>
            <a:pPr lvl="2" algn="ctr">
              <a:lnSpc>
                <a:spcPts val="3000"/>
              </a:lnSpc>
              <a:spcBef>
                <a:spcPct val="10000"/>
              </a:spcBef>
              <a:spcAft>
                <a:spcPct val="10000"/>
              </a:spcAft>
              <a:defRPr/>
            </a:pPr>
            <a:r>
              <a:rPr lang="en-AU" sz="1600" i="1" dirty="0">
                <a:solidFill>
                  <a:schemeClr val="tx1"/>
                </a:solidFill>
                <a:latin typeface="Cabin" panose="020B0803050202020004" pitchFamily="34" charset="0"/>
                <a:ea typeface="ＭＳ Ｐゴシック" charset="-128"/>
                <a:cs typeface="Arial" panose="020B0604020202020204" pitchFamily="34" charset="0"/>
              </a:rPr>
              <a:t>‘Where is the greatest risk  to soil resources?’</a:t>
            </a:r>
            <a:r>
              <a:rPr lang="en-AU" sz="1600" dirty="0">
                <a:solidFill>
                  <a:schemeClr val="tx1"/>
                </a:solidFill>
                <a:latin typeface="Cabin" panose="020B0803050202020004" pitchFamily="34" charset="0"/>
                <a:ea typeface="ＭＳ Ｐゴシック" charset="-128"/>
                <a:cs typeface="Arial" panose="020B0604020202020204" pitchFamily="34" charset="0"/>
              </a:rPr>
              <a:t> </a:t>
            </a:r>
            <a:r>
              <a:rPr lang="en-AU" sz="1600" i="1" dirty="0">
                <a:solidFill>
                  <a:schemeClr val="tx1"/>
                </a:solidFill>
                <a:latin typeface="Cabin" panose="020B0803050202020004" pitchFamily="34" charset="0"/>
                <a:ea typeface="ＭＳ Ｐゴシック" charset="-128"/>
                <a:cs typeface="Arial" panose="020B0604020202020204" pitchFamily="34" charset="0"/>
              </a:rPr>
              <a:t> </a:t>
            </a:r>
            <a:endParaRPr lang="en-AU" sz="1600" dirty="0">
              <a:solidFill>
                <a:schemeClr val="tx1"/>
              </a:solidFill>
              <a:latin typeface="Cabin" panose="020B0803050202020004" pitchFamily="34" charset="0"/>
              <a:ea typeface="ＭＳ Ｐゴシック" charset="-128"/>
              <a:cs typeface="Arial" panose="020B0604020202020204" pitchFamily="34" charset="0"/>
            </a:endParaRPr>
          </a:p>
        </p:txBody>
      </p:sp>
      <p:sp>
        <p:nvSpPr>
          <p:cNvPr id="14" name="TextBox 13"/>
          <p:cNvSpPr txBox="1"/>
          <p:nvPr/>
        </p:nvSpPr>
        <p:spPr>
          <a:xfrm>
            <a:off x="-2" y="4971544"/>
            <a:ext cx="12191999" cy="646331"/>
          </a:xfrm>
          <a:prstGeom prst="rect">
            <a:avLst/>
          </a:prstGeom>
          <a:solidFill>
            <a:schemeClr val="bg2"/>
          </a:solidFill>
        </p:spPr>
        <p:txBody>
          <a:bodyPr wrap="square" rtlCol="0">
            <a:spAutoFit/>
          </a:bodyPr>
          <a:lstStyle/>
          <a:p>
            <a:pPr algn="ctr"/>
            <a:r>
              <a:rPr lang="en-AU" altLang="en-US" dirty="0">
                <a:latin typeface="Cabin" panose="020B0803050202020004" pitchFamily="34" charset="0"/>
                <a:cs typeface="Arial" panose="020B0604020202020204" pitchFamily="34" charset="0"/>
                <a:hlinkClick r:id="rId4"/>
              </a:rPr>
              <a:t>http://www.agriculture.gov.au/abares/aclump/multi-criteria-analysis/mcas-s-tool</a:t>
            </a:r>
            <a:endParaRPr lang="en-AU" altLang="en-US" dirty="0">
              <a:latin typeface="Cabin" panose="020B0803050202020004" pitchFamily="34" charset="0"/>
              <a:cs typeface="Arial" panose="020B0604020202020204" pitchFamily="34" charset="0"/>
            </a:endParaRPr>
          </a:p>
          <a:p>
            <a:pPr algn="ctr"/>
            <a:endParaRPr lang="en-AU" dirty="0">
              <a:latin typeface="Cabin" panose="020B0803050202020004" pitchFamily="34" charset="0"/>
            </a:endParaRPr>
          </a:p>
        </p:txBody>
      </p:sp>
    </p:spTree>
    <p:extLst>
      <p:ext uri="{BB962C8B-B14F-4D97-AF65-F5344CB8AC3E}">
        <p14:creationId xmlns="" xmlns:p14="http://schemas.microsoft.com/office/powerpoint/2010/main" val="139821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867563" y="1230984"/>
            <a:ext cx="2993127" cy="369332"/>
          </a:xfrm>
          <a:prstGeom prst="rect">
            <a:avLst/>
          </a:prstGeom>
          <a:noFill/>
        </p:spPr>
        <p:txBody>
          <a:bodyPr wrap="none" rtlCol="0">
            <a:spAutoFit/>
          </a:bodyPr>
          <a:lstStyle/>
          <a:p>
            <a:r>
              <a:rPr lang="en-AU" dirty="0">
                <a:latin typeface="Cabin" panose="020B0803050202020004" pitchFamily="34" charset="0"/>
                <a:cs typeface="Arial" panose="020B0604020202020204" pitchFamily="34" charset="0"/>
              </a:rPr>
              <a:t>Do I want to know “where”?</a:t>
            </a:r>
          </a:p>
        </p:txBody>
      </p:sp>
      <p:cxnSp>
        <p:nvCxnSpPr>
          <p:cNvPr id="17" name="Elbow Connector 16"/>
          <p:cNvCxnSpPr>
            <a:stCxn id="15" idx="2"/>
            <a:endCxn id="21" idx="0"/>
          </p:cNvCxnSpPr>
          <p:nvPr/>
        </p:nvCxnSpPr>
        <p:spPr>
          <a:xfrm rot="5400000">
            <a:off x="5118219" y="977014"/>
            <a:ext cx="622607" cy="1869210"/>
          </a:xfrm>
          <a:prstGeom prst="bentConnector3">
            <a:avLst>
              <a:gd name="adj1" fmla="val 50000"/>
            </a:avLst>
          </a:prstGeom>
          <a:ln w="28575">
            <a:solidFill>
              <a:srgbClr val="60A3B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p:cNvCxnSpPr>
          <p:nvPr/>
        </p:nvCxnSpPr>
        <p:spPr>
          <a:xfrm rot="16200000" flipH="1">
            <a:off x="7157754" y="747864"/>
            <a:ext cx="754884" cy="2359054"/>
          </a:xfrm>
          <a:prstGeom prst="bentConnector3">
            <a:avLst>
              <a:gd name="adj1" fmla="val 50000"/>
            </a:avLst>
          </a:prstGeom>
          <a:ln>
            <a:solidFill>
              <a:srgbClr val="60A3B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30385" y="2222923"/>
            <a:ext cx="2395207" cy="369332"/>
          </a:xfrm>
          <a:prstGeom prst="rect">
            <a:avLst/>
          </a:prstGeom>
          <a:noFill/>
        </p:spPr>
        <p:txBody>
          <a:bodyPr wrap="none" rtlCol="0">
            <a:spAutoFit/>
          </a:bodyPr>
          <a:lstStyle/>
          <a:p>
            <a:r>
              <a:rPr lang="en-AU" dirty="0">
                <a:latin typeface="Cabin" panose="020B0803050202020004" pitchFamily="34" charset="0"/>
                <a:cs typeface="Arial" panose="020B0604020202020204" pitchFamily="34" charset="0"/>
              </a:rPr>
              <a:t>Use a non-spatial tool</a:t>
            </a:r>
          </a:p>
        </p:txBody>
      </p:sp>
      <p:sp>
        <p:nvSpPr>
          <p:cNvPr id="21" name="TextBox 20"/>
          <p:cNvSpPr txBox="1"/>
          <p:nvPr/>
        </p:nvSpPr>
        <p:spPr>
          <a:xfrm>
            <a:off x="3354925" y="2222923"/>
            <a:ext cx="2279983" cy="369332"/>
          </a:xfrm>
          <a:prstGeom prst="rect">
            <a:avLst/>
          </a:prstGeom>
          <a:noFill/>
        </p:spPr>
        <p:txBody>
          <a:bodyPr wrap="none" rtlCol="0">
            <a:spAutoFit/>
          </a:bodyPr>
          <a:lstStyle/>
          <a:p>
            <a:r>
              <a:rPr lang="en-AU" dirty="0">
                <a:latin typeface="Cabin" panose="020B0803050202020004" pitchFamily="34" charset="0"/>
                <a:cs typeface="Arial" panose="020B0604020202020204" pitchFamily="34" charset="0"/>
              </a:rPr>
              <a:t>Can I define my area?</a:t>
            </a:r>
          </a:p>
        </p:txBody>
      </p:sp>
      <p:cxnSp>
        <p:nvCxnSpPr>
          <p:cNvPr id="25" name="Elbow Connector 24"/>
          <p:cNvCxnSpPr/>
          <p:nvPr/>
        </p:nvCxnSpPr>
        <p:spPr>
          <a:xfrm rot="5400000">
            <a:off x="3487062" y="2141850"/>
            <a:ext cx="499479" cy="1357423"/>
          </a:xfrm>
          <a:prstGeom prst="bentConnector3">
            <a:avLst/>
          </a:prstGeom>
          <a:ln w="28575">
            <a:solidFill>
              <a:srgbClr val="60A3BC"/>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70489" y="3091734"/>
            <a:ext cx="2890728" cy="369332"/>
          </a:xfrm>
          <a:prstGeom prst="rect">
            <a:avLst/>
          </a:prstGeom>
          <a:noFill/>
        </p:spPr>
        <p:txBody>
          <a:bodyPr wrap="none" rtlCol="0">
            <a:spAutoFit/>
          </a:bodyPr>
          <a:lstStyle/>
          <a:p>
            <a:r>
              <a:rPr lang="en-AU" dirty="0">
                <a:latin typeface="Cabin" panose="020B0803050202020004" pitchFamily="34" charset="0"/>
                <a:cs typeface="Arial" panose="020B0604020202020204" pitchFamily="34" charset="0"/>
              </a:rPr>
              <a:t>Can I make my data spatial?</a:t>
            </a:r>
          </a:p>
        </p:txBody>
      </p:sp>
      <p:cxnSp>
        <p:nvCxnSpPr>
          <p:cNvPr id="37" name="Elbow Connector 36"/>
          <p:cNvCxnSpPr>
            <a:stCxn id="26" idx="3"/>
            <a:endCxn id="20" idx="2"/>
          </p:cNvCxnSpPr>
          <p:nvPr/>
        </p:nvCxnSpPr>
        <p:spPr>
          <a:xfrm flipV="1">
            <a:off x="4561217" y="2592255"/>
            <a:ext cx="4166772" cy="684145"/>
          </a:xfrm>
          <a:prstGeom prst="bentConnector2">
            <a:avLst/>
          </a:prstGeom>
          <a:ln>
            <a:solidFill>
              <a:srgbClr val="60A3B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48181" y="3953651"/>
            <a:ext cx="4450898" cy="369332"/>
          </a:xfrm>
          <a:prstGeom prst="rect">
            <a:avLst/>
          </a:prstGeom>
          <a:noFill/>
        </p:spPr>
        <p:txBody>
          <a:bodyPr wrap="none" rtlCol="0">
            <a:spAutoFit/>
          </a:bodyPr>
          <a:lstStyle/>
          <a:p>
            <a:r>
              <a:rPr lang="en-AU" dirty="0">
                <a:latin typeface="Cabin" panose="020B0803050202020004" pitchFamily="34" charset="0"/>
                <a:cs typeface="Arial" panose="020B0604020202020204" pitchFamily="34" charset="0"/>
              </a:rPr>
              <a:t>Do my input data have the different units?</a:t>
            </a:r>
          </a:p>
        </p:txBody>
      </p:sp>
      <p:sp>
        <p:nvSpPr>
          <p:cNvPr id="53" name="TextBox 52"/>
          <p:cNvSpPr txBox="1"/>
          <p:nvPr/>
        </p:nvSpPr>
        <p:spPr>
          <a:xfrm>
            <a:off x="9220652" y="3538152"/>
            <a:ext cx="2625142" cy="1200329"/>
          </a:xfrm>
          <a:prstGeom prst="rect">
            <a:avLst/>
          </a:prstGeom>
          <a:noFill/>
        </p:spPr>
        <p:txBody>
          <a:bodyPr wrap="none" rtlCol="0">
            <a:spAutoFit/>
          </a:bodyPr>
          <a:lstStyle/>
          <a:p>
            <a:r>
              <a:rPr lang="en-AU" dirty="0">
                <a:latin typeface="Cabin" panose="020B0803050202020004" pitchFamily="34" charset="0"/>
                <a:cs typeface="Arial" panose="020B0604020202020204" pitchFamily="34" charset="0"/>
              </a:rPr>
              <a:t>Consider other tools, e.g.:</a:t>
            </a:r>
          </a:p>
          <a:p>
            <a:pPr marL="285750" indent="-285750">
              <a:buFont typeface="Arial" panose="020B0604020202020204" pitchFamily="34" charset="0"/>
              <a:buChar char="•"/>
            </a:pPr>
            <a:r>
              <a:rPr lang="en-AU" dirty="0">
                <a:latin typeface="Cabin" panose="020B0803050202020004" pitchFamily="34" charset="0"/>
                <a:cs typeface="Arial" panose="020B0604020202020204" pitchFamily="34" charset="0"/>
              </a:rPr>
              <a:t>cost benefit analysis</a:t>
            </a:r>
          </a:p>
          <a:p>
            <a:pPr marL="285750" indent="-285750">
              <a:buFont typeface="Arial" panose="020B0604020202020204" pitchFamily="34" charset="0"/>
              <a:buChar char="•"/>
            </a:pPr>
            <a:r>
              <a:rPr lang="en-AU" dirty="0">
                <a:latin typeface="Cabin" panose="020B0803050202020004" pitchFamily="34" charset="0"/>
                <a:cs typeface="Arial" panose="020B0604020202020204" pitchFamily="34" charset="0"/>
              </a:rPr>
              <a:t>cost effectiveness</a:t>
            </a:r>
          </a:p>
          <a:p>
            <a:pPr marL="285750" indent="-285750">
              <a:buFont typeface="Arial" panose="020B0604020202020204" pitchFamily="34" charset="0"/>
              <a:buChar char="•"/>
            </a:pPr>
            <a:r>
              <a:rPr lang="en-AU" dirty="0">
                <a:latin typeface="Cabin" panose="020B0803050202020004" pitchFamily="34" charset="0"/>
                <a:cs typeface="Arial" panose="020B0604020202020204" pitchFamily="34" charset="0"/>
              </a:rPr>
              <a:t>cost utility analysis</a:t>
            </a:r>
          </a:p>
        </p:txBody>
      </p:sp>
      <p:sp>
        <p:nvSpPr>
          <p:cNvPr id="55" name="TextBox 54"/>
          <p:cNvSpPr txBox="1"/>
          <p:nvPr/>
        </p:nvSpPr>
        <p:spPr>
          <a:xfrm>
            <a:off x="1939844" y="4659845"/>
            <a:ext cx="3255956" cy="369332"/>
          </a:xfrm>
          <a:prstGeom prst="rect">
            <a:avLst/>
          </a:prstGeom>
          <a:noFill/>
        </p:spPr>
        <p:txBody>
          <a:bodyPr wrap="none" rtlCol="0">
            <a:spAutoFit/>
          </a:bodyPr>
          <a:lstStyle/>
          <a:p>
            <a:r>
              <a:rPr lang="en-AU" dirty="0">
                <a:latin typeface="Cabin" panose="020B0803050202020004" pitchFamily="34" charset="0"/>
                <a:cs typeface="Arial" panose="020B0604020202020204" pitchFamily="34" charset="0"/>
              </a:rPr>
              <a:t>Do I need a flexible framework?</a:t>
            </a:r>
          </a:p>
        </p:txBody>
      </p:sp>
      <p:cxnSp>
        <p:nvCxnSpPr>
          <p:cNvPr id="57" name="Elbow Connector 56"/>
          <p:cNvCxnSpPr>
            <a:stCxn id="48" idx="2"/>
            <a:endCxn id="55" idx="0"/>
          </p:cNvCxnSpPr>
          <p:nvPr/>
        </p:nvCxnSpPr>
        <p:spPr>
          <a:xfrm rot="16200000" flipH="1">
            <a:off x="3202295" y="4294318"/>
            <a:ext cx="336862" cy="394192"/>
          </a:xfrm>
          <a:prstGeom prst="bentConnector3">
            <a:avLst/>
          </a:prstGeom>
          <a:ln w="28575">
            <a:solidFill>
              <a:srgbClr val="60A3BC"/>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5" idx="3"/>
            <a:endCxn id="60" idx="0"/>
          </p:cNvCxnSpPr>
          <p:nvPr/>
        </p:nvCxnSpPr>
        <p:spPr>
          <a:xfrm>
            <a:off x="5195800" y="4844511"/>
            <a:ext cx="3774785" cy="730514"/>
          </a:xfrm>
          <a:prstGeom prst="bentConnector2">
            <a:avLst/>
          </a:prstGeom>
          <a:ln>
            <a:solidFill>
              <a:srgbClr val="60A3B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867206" y="5575025"/>
            <a:ext cx="2206758" cy="369332"/>
          </a:xfrm>
          <a:prstGeom prst="rect">
            <a:avLst/>
          </a:prstGeom>
          <a:noFill/>
        </p:spPr>
        <p:txBody>
          <a:bodyPr wrap="none" rtlCol="0">
            <a:spAutoFit/>
          </a:bodyPr>
          <a:lstStyle/>
          <a:p>
            <a:r>
              <a:rPr lang="en-AU" dirty="0">
                <a:latin typeface="Cabin" panose="020B0803050202020004" pitchFamily="34" charset="0"/>
                <a:cs typeface="Arial" panose="020B0604020202020204" pitchFamily="34" charset="0"/>
              </a:rPr>
              <a:t>Consider other tools!</a:t>
            </a:r>
          </a:p>
        </p:txBody>
      </p:sp>
      <p:sp>
        <p:nvSpPr>
          <p:cNvPr id="61" name="TextBox 60"/>
          <p:cNvSpPr txBox="1"/>
          <p:nvPr/>
        </p:nvSpPr>
        <p:spPr>
          <a:xfrm>
            <a:off x="3104920" y="5575607"/>
            <a:ext cx="2777555" cy="369332"/>
          </a:xfrm>
          <a:prstGeom prst="rect">
            <a:avLst/>
          </a:prstGeom>
          <a:noFill/>
        </p:spPr>
        <p:txBody>
          <a:bodyPr wrap="none" rtlCol="0">
            <a:spAutoFit/>
          </a:bodyPr>
          <a:lstStyle/>
          <a:p>
            <a:r>
              <a:rPr lang="en-AU" dirty="0">
                <a:latin typeface="Cabin" panose="020B0803050202020004" pitchFamily="34" charset="0"/>
                <a:cs typeface="Arial" panose="020B0604020202020204" pitchFamily="34" charset="0"/>
              </a:rPr>
              <a:t>Is transparency important?</a:t>
            </a:r>
          </a:p>
        </p:txBody>
      </p:sp>
      <p:cxnSp>
        <p:nvCxnSpPr>
          <p:cNvPr id="63" name="Elbow Connector 62"/>
          <p:cNvCxnSpPr>
            <a:stCxn id="55" idx="2"/>
            <a:endCxn id="61" idx="0"/>
          </p:cNvCxnSpPr>
          <p:nvPr/>
        </p:nvCxnSpPr>
        <p:spPr>
          <a:xfrm rot="16200000" flipH="1">
            <a:off x="3757545" y="4839454"/>
            <a:ext cx="546430" cy="925876"/>
          </a:xfrm>
          <a:prstGeom prst="bentConnector3">
            <a:avLst/>
          </a:prstGeom>
          <a:ln w="28575">
            <a:solidFill>
              <a:srgbClr val="60A3B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61" idx="2"/>
            <a:endCxn id="80" idx="1"/>
          </p:cNvCxnSpPr>
          <p:nvPr/>
        </p:nvCxnSpPr>
        <p:spPr>
          <a:xfrm rot="16200000" flipH="1">
            <a:off x="4802291" y="5636346"/>
            <a:ext cx="501609" cy="1118794"/>
          </a:xfrm>
          <a:prstGeom prst="bentConnector2">
            <a:avLst/>
          </a:prstGeom>
          <a:ln w="28575">
            <a:solidFill>
              <a:srgbClr val="60A3BC"/>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5612492" y="6188082"/>
            <a:ext cx="1483252" cy="516932"/>
          </a:xfrm>
          <a:prstGeom prst="roundRect">
            <a:avLst/>
          </a:prstGeom>
          <a:solidFill>
            <a:srgbClr val="60A3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latin typeface="Cabin" panose="020B0803050202020004" pitchFamily="34" charset="0"/>
                <a:cs typeface="Arial" panose="020B0604020202020204" pitchFamily="34" charset="0"/>
              </a:rPr>
              <a:t>Use MCAS-S</a:t>
            </a:r>
          </a:p>
        </p:txBody>
      </p:sp>
      <p:grpSp>
        <p:nvGrpSpPr>
          <p:cNvPr id="5" name="Group 4">
            <a:extLst>
              <a:ext uri="{FF2B5EF4-FFF2-40B4-BE49-F238E27FC236}">
                <a16:creationId xmlns="" xmlns:a16="http://schemas.microsoft.com/office/drawing/2014/main" id="{F5956BBA-C085-A149-83D2-A2CB111E346C}"/>
              </a:ext>
            </a:extLst>
          </p:cNvPr>
          <p:cNvGrpSpPr/>
          <p:nvPr/>
        </p:nvGrpSpPr>
        <p:grpSpPr>
          <a:xfrm>
            <a:off x="10194324" y="1013075"/>
            <a:ext cx="1636594" cy="898544"/>
            <a:chOff x="10041924" y="5436353"/>
            <a:chExt cx="1636594" cy="898544"/>
          </a:xfrm>
        </p:grpSpPr>
        <p:cxnSp>
          <p:nvCxnSpPr>
            <p:cNvPr id="3" name="Straight Arrow Connector 2"/>
            <p:cNvCxnSpPr/>
            <p:nvPr/>
          </p:nvCxnSpPr>
          <p:spPr>
            <a:xfrm>
              <a:off x="10239632" y="5666432"/>
              <a:ext cx="724930" cy="0"/>
            </a:xfrm>
            <a:prstGeom prst="straightConnector1">
              <a:avLst/>
            </a:prstGeom>
            <a:ln w="28575">
              <a:solidFill>
                <a:srgbClr val="60A3BC"/>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0239632" y="6013622"/>
              <a:ext cx="724930" cy="0"/>
            </a:xfrm>
            <a:prstGeom prst="straightConnector1">
              <a:avLst/>
            </a:prstGeom>
            <a:ln>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147603" y="5436353"/>
              <a:ext cx="530915" cy="369332"/>
            </a:xfrm>
            <a:prstGeom prst="rect">
              <a:avLst/>
            </a:prstGeom>
            <a:noFill/>
          </p:spPr>
          <p:txBody>
            <a:bodyPr wrap="none" rtlCol="0">
              <a:spAutoFit/>
            </a:bodyPr>
            <a:lstStyle/>
            <a:p>
              <a:r>
                <a:rPr lang="en-AU" dirty="0">
                  <a:latin typeface="Cabin" panose="020B0803050202020004" pitchFamily="34" charset="0"/>
                  <a:cs typeface="Arial" panose="020B0604020202020204" pitchFamily="34" charset="0"/>
                </a:rPr>
                <a:t>Yes</a:t>
              </a:r>
            </a:p>
          </p:txBody>
        </p:sp>
        <p:sp>
          <p:nvSpPr>
            <p:cNvPr id="8" name="TextBox 7"/>
            <p:cNvSpPr txBox="1"/>
            <p:nvPr/>
          </p:nvSpPr>
          <p:spPr>
            <a:xfrm>
              <a:off x="11147603" y="5828956"/>
              <a:ext cx="479618" cy="369332"/>
            </a:xfrm>
            <a:prstGeom prst="rect">
              <a:avLst/>
            </a:prstGeom>
            <a:noFill/>
          </p:spPr>
          <p:txBody>
            <a:bodyPr wrap="none" rtlCol="0">
              <a:spAutoFit/>
            </a:bodyPr>
            <a:lstStyle/>
            <a:p>
              <a:r>
                <a:rPr lang="en-AU" dirty="0">
                  <a:latin typeface="Cabin" panose="020B0803050202020004" pitchFamily="34" charset="0"/>
                  <a:cs typeface="Arial" panose="020B0604020202020204" pitchFamily="34" charset="0"/>
                </a:rPr>
                <a:t>No</a:t>
              </a:r>
            </a:p>
          </p:txBody>
        </p:sp>
        <p:sp>
          <p:nvSpPr>
            <p:cNvPr id="10" name="Rectangle 9"/>
            <p:cNvSpPr/>
            <p:nvPr/>
          </p:nvSpPr>
          <p:spPr>
            <a:xfrm>
              <a:off x="10041924" y="5436353"/>
              <a:ext cx="1624802" cy="898544"/>
            </a:xfrm>
            <a:prstGeom prst="rect">
              <a:avLst/>
            </a:prstGeom>
            <a:noFill/>
            <a:ln>
              <a:solidFill>
                <a:srgbClr val="82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grpSp>
      <p:grpSp>
        <p:nvGrpSpPr>
          <p:cNvPr id="31" name="Group 30">
            <a:extLst>
              <a:ext uri="{FF2B5EF4-FFF2-40B4-BE49-F238E27FC236}">
                <a16:creationId xmlns="" xmlns:a16="http://schemas.microsoft.com/office/drawing/2014/main" id="{3473BCF1-8D71-1B40-A88D-8C35542EA51A}"/>
              </a:ext>
            </a:extLst>
          </p:cNvPr>
          <p:cNvGrpSpPr/>
          <p:nvPr/>
        </p:nvGrpSpPr>
        <p:grpSpPr>
          <a:xfrm>
            <a:off x="-2" y="159"/>
            <a:ext cx="12192003" cy="797316"/>
            <a:chOff x="-1" y="119"/>
            <a:chExt cx="9144002" cy="597987"/>
          </a:xfrm>
        </p:grpSpPr>
        <p:sp>
          <p:nvSpPr>
            <p:cNvPr id="32" name="Rectangle 31">
              <a:extLst>
                <a:ext uri="{FF2B5EF4-FFF2-40B4-BE49-F238E27FC236}">
                  <a16:creationId xmlns="" xmlns:a16="http://schemas.microsoft.com/office/drawing/2014/main" id="{728F9A9B-C3B8-E44E-BA7D-E54F8BA0500B}"/>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When to use MCAS-S ?</a:t>
              </a:r>
            </a:p>
          </p:txBody>
        </p:sp>
        <p:cxnSp>
          <p:nvCxnSpPr>
            <p:cNvPr id="34" name="Straight Connector 33">
              <a:extLst>
                <a:ext uri="{FF2B5EF4-FFF2-40B4-BE49-F238E27FC236}">
                  <a16:creationId xmlns="" xmlns:a16="http://schemas.microsoft.com/office/drawing/2014/main" id="{38DFA5A0-FF8F-FB4D-BF5C-F3A5588B0AEE}"/>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 xmlns:a16="http://schemas.microsoft.com/office/drawing/2014/main" id="{FCAED342-8C81-E444-B1EF-D51D29BF3E4F}"/>
              </a:ext>
            </a:extLst>
          </p:cNvPr>
          <p:cNvCxnSpPr>
            <a:cxnSpLocks/>
          </p:cNvCxnSpPr>
          <p:nvPr/>
        </p:nvCxnSpPr>
        <p:spPr>
          <a:xfrm>
            <a:off x="3094760" y="3503932"/>
            <a:ext cx="0" cy="480199"/>
          </a:xfrm>
          <a:prstGeom prst="straightConnector1">
            <a:avLst/>
          </a:prstGeom>
          <a:ln w="28575">
            <a:solidFill>
              <a:srgbClr val="60A3B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ED5C1E6F-C0E9-3B4F-B386-6571411F163B}"/>
              </a:ext>
            </a:extLst>
          </p:cNvPr>
          <p:cNvCxnSpPr>
            <a:cxnSpLocks/>
          </p:cNvCxnSpPr>
          <p:nvPr/>
        </p:nvCxnSpPr>
        <p:spPr>
          <a:xfrm>
            <a:off x="5634908" y="2407589"/>
            <a:ext cx="1781892" cy="0"/>
          </a:xfrm>
          <a:prstGeom prst="straightConnector1">
            <a:avLst/>
          </a:prstGeom>
          <a:ln>
            <a:solidFill>
              <a:srgbClr val="60A3B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8D30A97B-10FC-064E-B617-252AA1812533}"/>
              </a:ext>
            </a:extLst>
          </p:cNvPr>
          <p:cNvCxnSpPr>
            <a:cxnSpLocks/>
          </p:cNvCxnSpPr>
          <p:nvPr/>
        </p:nvCxnSpPr>
        <p:spPr>
          <a:xfrm>
            <a:off x="5240744" y="4138317"/>
            <a:ext cx="3882936" cy="0"/>
          </a:xfrm>
          <a:prstGeom prst="straightConnector1">
            <a:avLst/>
          </a:prstGeom>
          <a:ln>
            <a:solidFill>
              <a:srgbClr val="60A3B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6F279B0B-0D2D-BA47-9790-04A1EA6CBA67}"/>
              </a:ext>
            </a:extLst>
          </p:cNvPr>
          <p:cNvCxnSpPr>
            <a:cxnSpLocks/>
          </p:cNvCxnSpPr>
          <p:nvPr/>
        </p:nvCxnSpPr>
        <p:spPr>
          <a:xfrm>
            <a:off x="5941380" y="5760273"/>
            <a:ext cx="1781892" cy="0"/>
          </a:xfrm>
          <a:prstGeom prst="straightConnector1">
            <a:avLst/>
          </a:prstGeom>
          <a:ln>
            <a:solidFill>
              <a:srgbClr val="60A3BC"/>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1741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AE824339-C4BF-F843-BF0E-0D42959D31B3}"/>
              </a:ext>
            </a:extLst>
          </p:cNvPr>
          <p:cNvSpPr/>
          <p:nvPr/>
        </p:nvSpPr>
        <p:spPr>
          <a:xfrm>
            <a:off x="-13545" y="160"/>
            <a:ext cx="4400488"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sp>
        <p:nvSpPr>
          <p:cNvPr id="23" name="Rectangle 3"/>
          <p:cNvSpPr txBox="1">
            <a:spLocks noChangeArrowheads="1"/>
          </p:cNvSpPr>
          <p:nvPr/>
        </p:nvSpPr>
        <p:spPr>
          <a:xfrm>
            <a:off x="4565366" y="1351398"/>
            <a:ext cx="5795206" cy="2472458"/>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None/>
            </a:pPr>
            <a:endParaRPr lang="en-AU" sz="1600" dirty="0">
              <a:latin typeface="Cabin" panose="020B0803050202020004" pitchFamily="34" charset="0"/>
              <a:ea typeface="ＭＳ Ｐゴシック" charset="-128"/>
            </a:endParaRPr>
          </a:p>
          <a:p>
            <a:endParaRPr lang="en-AU" altLang="en-US" sz="2000" dirty="0">
              <a:latin typeface="Cabin" panose="020B0803050202020004" pitchFamily="34" charset="0"/>
            </a:endParaRPr>
          </a:p>
        </p:txBody>
      </p:sp>
      <p:sp>
        <p:nvSpPr>
          <p:cNvPr id="8" name="Rectangle 3"/>
          <p:cNvSpPr txBox="1">
            <a:spLocks noChangeArrowheads="1"/>
          </p:cNvSpPr>
          <p:nvPr/>
        </p:nvSpPr>
        <p:spPr>
          <a:xfrm>
            <a:off x="4793706" y="1361988"/>
            <a:ext cx="7195538" cy="41213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altLang="en-US" sz="2400" dirty="0">
                <a:latin typeface="Cabin" panose="020B0803050202020004" pitchFamily="34" charset="0"/>
                <a:cs typeface="Arial" panose="020B0604020202020204" pitchFamily="34" charset="0"/>
              </a:rPr>
              <a:t>Exercise</a:t>
            </a:r>
          </a:p>
          <a:p>
            <a:pPr marL="0" indent="0">
              <a:buNone/>
            </a:pPr>
            <a:endParaRPr lang="en-AU" altLang="en-US" sz="2400" dirty="0">
              <a:latin typeface="Cabin" panose="020B0803050202020004" pitchFamily="34" charset="0"/>
              <a:cs typeface="Arial" panose="020B0604020202020204" pitchFamily="34" charset="0"/>
            </a:endParaRPr>
          </a:p>
          <a:p>
            <a:pPr lvl="1"/>
            <a:r>
              <a:rPr lang="en-AU" altLang="en-US" sz="2000" dirty="0">
                <a:latin typeface="Cabin" panose="020B0803050202020004" pitchFamily="34" charset="0"/>
                <a:cs typeface="Arial" panose="020B0604020202020204" pitchFamily="34" charset="0"/>
              </a:rPr>
              <a:t>‘Where to live in Australia?’</a:t>
            </a:r>
          </a:p>
          <a:p>
            <a:pPr lvl="1"/>
            <a:r>
              <a:rPr lang="en-AU" altLang="en-US" sz="2000" dirty="0">
                <a:latin typeface="Cabin" panose="020B0803050202020004" pitchFamily="34" charset="0"/>
                <a:cs typeface="Arial" panose="020B0604020202020204" pitchFamily="34" charset="0"/>
              </a:rPr>
              <a:t>There is no single ‘right’ answer</a:t>
            </a:r>
          </a:p>
          <a:p>
            <a:pPr lvl="1"/>
            <a:endParaRPr lang="en-AU" altLang="en-US" sz="2000" dirty="0">
              <a:latin typeface="Cabin" panose="020B0803050202020004" pitchFamily="34" charset="0"/>
              <a:cs typeface="Arial" panose="020B0604020202020204" pitchFamily="34" charset="0"/>
            </a:endParaRPr>
          </a:p>
          <a:p>
            <a:pPr lvl="1"/>
            <a:r>
              <a:rPr lang="en-AU" altLang="en-US" sz="2000" dirty="0">
                <a:latin typeface="Cabin" panose="020B0803050202020004" pitchFamily="34" charset="0"/>
                <a:cs typeface="Arial" panose="020B0604020202020204" pitchFamily="34" charset="0"/>
              </a:rPr>
              <a:t>Step 1: Define objectives, criteria and data</a:t>
            </a:r>
          </a:p>
          <a:p>
            <a:pPr lvl="1"/>
            <a:endParaRPr lang="en-AU" altLang="en-US" sz="2000" dirty="0">
              <a:latin typeface="Cabin" panose="020B0803050202020004" pitchFamily="34" charset="0"/>
              <a:cs typeface="Arial" panose="020B0604020202020204" pitchFamily="34" charset="0"/>
            </a:endParaRPr>
          </a:p>
          <a:p>
            <a:pPr lvl="1"/>
            <a:r>
              <a:rPr lang="en-AU" altLang="en-US" sz="2000" dirty="0">
                <a:latin typeface="Cabin" panose="020B0803050202020004" pitchFamily="34" charset="0"/>
                <a:cs typeface="Arial" panose="020B0604020202020204" pitchFamily="34" charset="0"/>
              </a:rPr>
              <a:t>A means-to-an-end diagram can express our objective and criteria</a:t>
            </a:r>
          </a:p>
          <a:p>
            <a:pPr lvl="1"/>
            <a:r>
              <a:rPr lang="en-AU" altLang="en-US" sz="2000" dirty="0">
                <a:latin typeface="Cabin" panose="020B0803050202020004" pitchFamily="34" charset="0"/>
                <a:cs typeface="Arial" panose="020B0604020202020204" pitchFamily="34" charset="0"/>
              </a:rPr>
              <a:t>Our first example priorities are: proximity to skiing and coast and urban land uses. </a:t>
            </a:r>
          </a:p>
          <a:p>
            <a:pPr lvl="1"/>
            <a:endParaRPr lang="en-AU" altLang="en-US" sz="2000" dirty="0">
              <a:latin typeface="Cabin" panose="020B0803050202020004" pitchFamily="34" charset="0"/>
              <a:cs typeface="Arial" panose="020B0604020202020204" pitchFamily="34" charset="0"/>
            </a:endParaRPr>
          </a:p>
          <a:p>
            <a:pPr lvl="1"/>
            <a:r>
              <a:rPr lang="en-AU" altLang="en-US" sz="2000" dirty="0">
                <a:latin typeface="Cabin" panose="020B0803050202020004" pitchFamily="34" charset="0"/>
                <a:cs typeface="Arial" panose="020B0604020202020204" pitchFamily="34" charset="0"/>
              </a:rPr>
              <a:t>Open “Where to live - </a:t>
            </a:r>
            <a:r>
              <a:rPr lang="en-AU" altLang="en-US" sz="2000" dirty="0">
                <a:latin typeface="Cabin" panose="020B0803050202020004" pitchFamily="34" charset="0"/>
                <a:cs typeface="Arial" panose="020B0604020202020204" pitchFamily="34" charset="0"/>
              </a:rPr>
              <a:t>blank.mcas</a:t>
            </a:r>
            <a:r>
              <a:rPr lang="en-AU" altLang="en-US" sz="2000" dirty="0">
                <a:latin typeface="Cabin" panose="020B0803050202020004" pitchFamily="34" charset="0"/>
                <a:cs typeface="Arial" panose="020B0604020202020204" pitchFamily="34" charset="0"/>
              </a:rPr>
              <a:t>”</a:t>
            </a:r>
          </a:p>
          <a:p>
            <a:pPr lvl="1"/>
            <a:endParaRPr lang="en-AU" altLang="en-US" sz="2000" dirty="0">
              <a:latin typeface="Cabin" panose="020B0803050202020004" pitchFamily="34" charset="0"/>
              <a:cs typeface="Arial" panose="020B0604020202020204" pitchFamily="34" charset="0"/>
            </a:endParaRPr>
          </a:p>
          <a:p>
            <a:pPr lvl="1"/>
            <a:endParaRPr lang="en-AU" sz="1600" dirty="0">
              <a:latin typeface="Cabin" panose="020B0803050202020004" pitchFamily="34" charset="0"/>
              <a:ea typeface="ＭＳ Ｐゴシック" charset="-128"/>
              <a:cs typeface="Arial" panose="020B0604020202020204" pitchFamily="34" charset="0"/>
            </a:endParaRPr>
          </a:p>
          <a:p>
            <a:pPr lvl="1"/>
            <a:endParaRPr lang="en-AU" sz="1600" dirty="0">
              <a:latin typeface="Cabin" panose="020B0803050202020004" pitchFamily="34" charset="0"/>
              <a:ea typeface="ＭＳ Ｐゴシック" charset="-128"/>
              <a:cs typeface="Arial" panose="020B0604020202020204" pitchFamily="34" charset="0"/>
            </a:endParaRPr>
          </a:p>
          <a:p>
            <a:endParaRPr lang="en-AU" altLang="en-US" sz="2000" dirty="0">
              <a:latin typeface="Cabin" panose="020B0803050202020004" pitchFamily="34" charset="0"/>
              <a:cs typeface="Arial" panose="020B0604020202020204" pitchFamily="34" charset="0"/>
            </a:endParaRPr>
          </a:p>
        </p:txBody>
      </p:sp>
      <p:grpSp>
        <p:nvGrpSpPr>
          <p:cNvPr id="22" name="Group 21">
            <a:extLst>
              <a:ext uri="{FF2B5EF4-FFF2-40B4-BE49-F238E27FC236}">
                <a16:creationId xmlns="" xmlns:a16="http://schemas.microsoft.com/office/drawing/2014/main" id="{423BF6F3-3D40-ED4D-9FAE-F0588882EB71}"/>
              </a:ext>
            </a:extLst>
          </p:cNvPr>
          <p:cNvGrpSpPr/>
          <p:nvPr/>
        </p:nvGrpSpPr>
        <p:grpSpPr>
          <a:xfrm>
            <a:off x="-2" y="159"/>
            <a:ext cx="12192003" cy="797316"/>
            <a:chOff x="-1" y="119"/>
            <a:chExt cx="9144002" cy="597987"/>
          </a:xfrm>
        </p:grpSpPr>
        <p:sp>
          <p:nvSpPr>
            <p:cNvPr id="24" name="Rectangle 23">
              <a:extLst>
                <a:ext uri="{FF2B5EF4-FFF2-40B4-BE49-F238E27FC236}">
                  <a16:creationId xmlns="" xmlns:a16="http://schemas.microsoft.com/office/drawing/2014/main" id="{7030C869-297A-3248-A8B4-215B366958BE}"/>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Exercise: Where to live in Australia</a:t>
              </a:r>
            </a:p>
          </p:txBody>
        </p:sp>
        <p:cxnSp>
          <p:nvCxnSpPr>
            <p:cNvPr id="25" name="Straight Connector 24">
              <a:extLst>
                <a:ext uri="{FF2B5EF4-FFF2-40B4-BE49-F238E27FC236}">
                  <a16:creationId xmlns="" xmlns:a16="http://schemas.microsoft.com/office/drawing/2014/main" id="{2A53610E-77B9-4E45-8D35-9739EC8A9471}"/>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 xmlns:a16="http://schemas.microsoft.com/office/drawing/2014/main" id="{6A03EDDC-3A5C-644D-98F6-DD6F4D14BD9D}"/>
              </a:ext>
            </a:extLst>
          </p:cNvPr>
          <p:cNvGrpSpPr/>
          <p:nvPr/>
        </p:nvGrpSpPr>
        <p:grpSpPr>
          <a:xfrm>
            <a:off x="119328" y="2118120"/>
            <a:ext cx="4107558" cy="2854739"/>
            <a:chOff x="1195100" y="2134528"/>
            <a:chExt cx="3076641" cy="2854739"/>
          </a:xfrm>
        </p:grpSpPr>
        <p:grpSp>
          <p:nvGrpSpPr>
            <p:cNvPr id="28" name="Group 27">
              <a:extLst>
                <a:ext uri="{FF2B5EF4-FFF2-40B4-BE49-F238E27FC236}">
                  <a16:creationId xmlns="" xmlns:a16="http://schemas.microsoft.com/office/drawing/2014/main" id="{3C700B47-D3C0-124F-B33D-DFA42549E612}"/>
                </a:ext>
              </a:extLst>
            </p:cNvPr>
            <p:cNvGrpSpPr/>
            <p:nvPr/>
          </p:nvGrpSpPr>
          <p:grpSpPr>
            <a:xfrm>
              <a:off x="1195100" y="2134528"/>
              <a:ext cx="3076641" cy="2854739"/>
              <a:chOff x="7122362" y="1755038"/>
              <a:chExt cx="3076641" cy="2854739"/>
            </a:xfrm>
            <a:solidFill>
              <a:srgbClr val="60A3BC"/>
            </a:solidFill>
          </p:grpSpPr>
          <p:sp>
            <p:nvSpPr>
              <p:cNvPr id="30" name="Rectangle 29">
                <a:extLst>
                  <a:ext uri="{FF2B5EF4-FFF2-40B4-BE49-F238E27FC236}">
                    <a16:creationId xmlns="" xmlns:a16="http://schemas.microsoft.com/office/drawing/2014/main" id="{45DC78AA-5092-324B-93C9-03E39D86CB7F}"/>
                  </a:ext>
                </a:extLst>
              </p:cNvPr>
              <p:cNvSpPr/>
              <p:nvPr/>
            </p:nvSpPr>
            <p:spPr>
              <a:xfrm>
                <a:off x="7923136" y="1755038"/>
                <a:ext cx="1688757" cy="560174"/>
              </a:xfrm>
              <a:prstGeom prst="rect">
                <a:avLst/>
              </a:prstGeom>
              <a:solidFill>
                <a:srgbClr val="FEFFFE"/>
              </a:solidFill>
              <a:ln w="19050">
                <a:solidFill>
                  <a:srgbClr val="82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bin" panose="020B0803050202020004" pitchFamily="34" charset="0"/>
                    <a:cs typeface="Arial" panose="020B0604020202020204" pitchFamily="34" charset="0"/>
                  </a:rPr>
                  <a:t>Where to live?</a:t>
                </a:r>
              </a:p>
            </p:txBody>
          </p:sp>
          <p:sp>
            <p:nvSpPr>
              <p:cNvPr id="31" name="TextBox 30">
                <a:extLst>
                  <a:ext uri="{FF2B5EF4-FFF2-40B4-BE49-F238E27FC236}">
                    <a16:creationId xmlns="" xmlns:a16="http://schemas.microsoft.com/office/drawing/2014/main" id="{F178EA4E-3693-8E45-B2F9-85B9DE226FC6}"/>
                  </a:ext>
                </a:extLst>
              </p:cNvPr>
              <p:cNvSpPr txBox="1"/>
              <p:nvPr/>
            </p:nvSpPr>
            <p:spPr>
              <a:xfrm>
                <a:off x="7147674" y="2939553"/>
                <a:ext cx="1518250" cy="646331"/>
              </a:xfrm>
              <a:prstGeom prst="rect">
                <a:avLst/>
              </a:prstGeom>
              <a:solidFill>
                <a:srgbClr val="FEFFFE"/>
              </a:solidFill>
              <a:ln w="19050">
                <a:solidFill>
                  <a:srgbClr val="828282"/>
                </a:solidFill>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AU" dirty="0">
                    <a:latin typeface="Cabin" panose="020B0803050202020004" pitchFamily="34" charset="0"/>
                    <a:cs typeface="Arial" panose="020B0604020202020204" pitchFamily="34" charset="0"/>
                  </a:rPr>
                  <a:t>Close to recreation</a:t>
                </a:r>
              </a:p>
            </p:txBody>
          </p:sp>
          <p:sp>
            <p:nvSpPr>
              <p:cNvPr id="32" name="TextBox 31">
                <a:extLst>
                  <a:ext uri="{FF2B5EF4-FFF2-40B4-BE49-F238E27FC236}">
                    <a16:creationId xmlns="" xmlns:a16="http://schemas.microsoft.com/office/drawing/2014/main" id="{A167148E-2C81-EF48-BA8F-A9A9C77D9F73}"/>
                  </a:ext>
                </a:extLst>
              </p:cNvPr>
              <p:cNvSpPr txBox="1"/>
              <p:nvPr/>
            </p:nvSpPr>
            <p:spPr>
              <a:xfrm>
                <a:off x="9024781" y="3149914"/>
                <a:ext cx="1174222" cy="369332"/>
              </a:xfrm>
              <a:prstGeom prst="rect">
                <a:avLst/>
              </a:prstGeom>
              <a:solidFill>
                <a:srgbClr val="FEFFFE"/>
              </a:solidFill>
              <a:ln w="19050">
                <a:solidFill>
                  <a:srgbClr val="828282"/>
                </a:solidFill>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AU" dirty="0">
                    <a:latin typeface="Cabin" panose="020B0803050202020004" pitchFamily="34" charset="0"/>
                    <a:cs typeface="Arial" panose="020B0604020202020204" pitchFamily="34" charset="0"/>
                  </a:rPr>
                  <a:t>Urban setting</a:t>
                </a:r>
              </a:p>
            </p:txBody>
          </p:sp>
          <p:sp>
            <p:nvSpPr>
              <p:cNvPr id="33" name="TextBox 32">
                <a:extLst>
                  <a:ext uri="{FF2B5EF4-FFF2-40B4-BE49-F238E27FC236}">
                    <a16:creationId xmlns="" xmlns:a16="http://schemas.microsoft.com/office/drawing/2014/main" id="{DEC97B7F-85AF-6948-9B41-83FC085DE224}"/>
                  </a:ext>
                </a:extLst>
              </p:cNvPr>
              <p:cNvSpPr txBox="1"/>
              <p:nvPr/>
            </p:nvSpPr>
            <p:spPr>
              <a:xfrm>
                <a:off x="7122362" y="4240445"/>
                <a:ext cx="574166" cy="369332"/>
              </a:xfrm>
              <a:prstGeom prst="rect">
                <a:avLst/>
              </a:prstGeom>
              <a:solidFill>
                <a:srgbClr val="FEFFFE"/>
              </a:solidFill>
              <a:ln w="19050">
                <a:solidFill>
                  <a:srgbClr val="828282"/>
                </a:solid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AU" dirty="0">
                    <a:latin typeface="Cabin" panose="020B0803050202020004" pitchFamily="34" charset="0"/>
                    <a:cs typeface="Arial" panose="020B0604020202020204" pitchFamily="34" charset="0"/>
                  </a:rPr>
                  <a:t>Skiing</a:t>
                </a:r>
              </a:p>
            </p:txBody>
          </p:sp>
          <p:sp>
            <p:nvSpPr>
              <p:cNvPr id="34" name="TextBox 33">
                <a:extLst>
                  <a:ext uri="{FF2B5EF4-FFF2-40B4-BE49-F238E27FC236}">
                    <a16:creationId xmlns="" xmlns:a16="http://schemas.microsoft.com/office/drawing/2014/main" id="{30422B46-25D1-494E-B2AB-2CA494EABAF2}"/>
                  </a:ext>
                </a:extLst>
              </p:cNvPr>
              <p:cNvSpPr txBox="1"/>
              <p:nvPr/>
            </p:nvSpPr>
            <p:spPr>
              <a:xfrm>
                <a:off x="8156114" y="4235905"/>
                <a:ext cx="551352" cy="369332"/>
              </a:xfrm>
              <a:prstGeom prst="rect">
                <a:avLst/>
              </a:prstGeom>
              <a:solidFill>
                <a:srgbClr val="FEFFFE"/>
              </a:solidFill>
              <a:ln w="19050">
                <a:solidFill>
                  <a:srgbClr val="828282"/>
                </a:solid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AU" dirty="0">
                    <a:latin typeface="Cabin" panose="020B0803050202020004" pitchFamily="34" charset="0"/>
                    <a:cs typeface="Arial" panose="020B0604020202020204" pitchFamily="34" charset="0"/>
                  </a:rPr>
                  <a:t>Coast</a:t>
                </a:r>
              </a:p>
            </p:txBody>
          </p:sp>
          <p:sp>
            <p:nvSpPr>
              <p:cNvPr id="35" name="TextBox 34">
                <a:extLst>
                  <a:ext uri="{FF2B5EF4-FFF2-40B4-BE49-F238E27FC236}">
                    <a16:creationId xmlns="" xmlns:a16="http://schemas.microsoft.com/office/drawing/2014/main" id="{65AF5992-FB9A-CD43-BFA8-46F8DACF0975}"/>
                  </a:ext>
                </a:extLst>
              </p:cNvPr>
              <p:cNvSpPr txBox="1"/>
              <p:nvPr/>
            </p:nvSpPr>
            <p:spPr>
              <a:xfrm>
                <a:off x="9217350" y="4235905"/>
                <a:ext cx="789088" cy="369332"/>
              </a:xfrm>
              <a:prstGeom prst="rect">
                <a:avLst/>
              </a:prstGeom>
              <a:solidFill>
                <a:srgbClr val="FEFFFE"/>
              </a:solidFill>
              <a:ln w="19050">
                <a:solidFill>
                  <a:srgbClr val="828282"/>
                </a:solid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AU" dirty="0">
                    <a:latin typeface="Cabin" panose="020B0803050202020004" pitchFamily="34" charset="0"/>
                    <a:cs typeface="Arial" panose="020B0604020202020204" pitchFamily="34" charset="0"/>
                  </a:rPr>
                  <a:t>Land use</a:t>
                </a:r>
              </a:p>
            </p:txBody>
          </p:sp>
          <p:cxnSp>
            <p:nvCxnSpPr>
              <p:cNvPr id="36" name="Elbow Connector 35">
                <a:extLst>
                  <a:ext uri="{FF2B5EF4-FFF2-40B4-BE49-F238E27FC236}">
                    <a16:creationId xmlns="" xmlns:a16="http://schemas.microsoft.com/office/drawing/2014/main" id="{DE78BC46-456B-9041-AE28-A6AE3D1F0BA9}"/>
                  </a:ext>
                </a:extLst>
              </p:cNvPr>
              <p:cNvCxnSpPr>
                <a:cxnSpLocks/>
              </p:cNvCxnSpPr>
              <p:nvPr/>
            </p:nvCxnSpPr>
            <p:spPr>
              <a:xfrm rot="5400000" flipH="1" flipV="1">
                <a:off x="7314597" y="3809199"/>
                <a:ext cx="578249" cy="275161"/>
              </a:xfrm>
              <a:prstGeom prst="bentConnector3">
                <a:avLst/>
              </a:prstGeom>
              <a:grpFill/>
              <a:ln w="19050">
                <a:solidFill>
                  <a:srgbClr val="82828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 xmlns:a16="http://schemas.microsoft.com/office/drawing/2014/main" id="{AB986EF5-571F-164E-A1D7-4F09A260D7D8}"/>
                  </a:ext>
                </a:extLst>
              </p:cNvPr>
              <p:cNvCxnSpPr>
                <a:cxnSpLocks/>
              </p:cNvCxnSpPr>
              <p:nvPr/>
            </p:nvCxnSpPr>
            <p:spPr>
              <a:xfrm rot="16200000" flipV="1">
                <a:off x="8007650" y="3800815"/>
                <a:ext cx="567295" cy="280977"/>
              </a:xfrm>
              <a:prstGeom prst="bentConnector3">
                <a:avLst/>
              </a:prstGeom>
              <a:grpFill/>
              <a:ln w="19050">
                <a:solidFill>
                  <a:srgbClr val="82828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 xmlns:a16="http://schemas.microsoft.com/office/drawing/2014/main" id="{4A4EFB1C-98F7-274C-BDB9-DA962BD54C97}"/>
                  </a:ext>
                </a:extLst>
              </p:cNvPr>
              <p:cNvCxnSpPr>
                <a:cxnSpLocks/>
                <a:stCxn id="31" idx="0"/>
                <a:endCxn id="30" idx="2"/>
              </p:cNvCxnSpPr>
              <p:nvPr/>
            </p:nvCxnSpPr>
            <p:spPr>
              <a:xfrm rot="5400000" flipH="1" flipV="1">
                <a:off x="8024987" y="2197026"/>
                <a:ext cx="624341" cy="860715"/>
              </a:xfrm>
              <a:prstGeom prst="bentConnector3">
                <a:avLst>
                  <a:gd name="adj1" fmla="val 50000"/>
                </a:avLst>
              </a:prstGeom>
              <a:grpFill/>
              <a:ln w="19050">
                <a:solidFill>
                  <a:srgbClr val="82828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 xmlns:a16="http://schemas.microsoft.com/office/drawing/2014/main" id="{F9566DE4-22B0-4F4E-A5EA-C27309A8558E}"/>
                  </a:ext>
                </a:extLst>
              </p:cNvPr>
              <p:cNvCxnSpPr>
                <a:cxnSpLocks/>
                <a:stCxn id="32" idx="0"/>
                <a:endCxn id="30" idx="2"/>
              </p:cNvCxnSpPr>
              <p:nvPr/>
            </p:nvCxnSpPr>
            <p:spPr>
              <a:xfrm rot="16200000" flipV="1">
                <a:off x="8772353" y="2310374"/>
                <a:ext cx="834702" cy="844377"/>
              </a:xfrm>
              <a:prstGeom prst="bentConnector3">
                <a:avLst>
                  <a:gd name="adj1" fmla="val 50000"/>
                </a:avLst>
              </a:prstGeom>
              <a:grpFill/>
              <a:ln w="19050">
                <a:solidFill>
                  <a:srgbClr val="82828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 xmlns:a16="http://schemas.microsoft.com/office/drawing/2014/main" id="{D0BB0F71-26B0-BA42-A640-D78672E519EF}"/>
                </a:ext>
              </a:extLst>
            </p:cNvPr>
            <p:cNvCxnSpPr>
              <a:cxnSpLocks/>
            </p:cNvCxnSpPr>
            <p:nvPr/>
          </p:nvCxnSpPr>
          <p:spPr>
            <a:xfrm flipH="1" flipV="1">
              <a:off x="3684631" y="3898643"/>
              <a:ext cx="1" cy="716752"/>
            </a:xfrm>
            <a:prstGeom prst="straightConnector1">
              <a:avLst/>
            </a:prstGeom>
            <a:ln w="19050">
              <a:solidFill>
                <a:srgbClr val="828282"/>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Rectangle 3"/>
          <p:cNvSpPr txBox="1">
            <a:spLocks noChangeArrowheads="1"/>
          </p:cNvSpPr>
          <p:nvPr/>
        </p:nvSpPr>
        <p:spPr>
          <a:xfrm>
            <a:off x="1191385" y="1361988"/>
            <a:ext cx="2297892" cy="540377"/>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altLang="en-US" sz="2400" dirty="0">
                <a:latin typeface="Cabin" panose="020B0803050202020004" pitchFamily="34" charset="0"/>
                <a:cs typeface="Arial" panose="020B0604020202020204" pitchFamily="34" charset="0"/>
              </a:rPr>
              <a:t>Step 1. Define</a:t>
            </a:r>
            <a:endParaRPr lang="en-AU" sz="2400" dirty="0">
              <a:latin typeface="Cabin" panose="020B0803050202020004" pitchFamily="34" charset="0"/>
              <a:ea typeface="ＭＳ Ｐゴシック" charset="-128"/>
              <a:cs typeface="Arial" panose="020B0604020202020204" pitchFamily="34" charset="0"/>
            </a:endParaRPr>
          </a:p>
        </p:txBody>
      </p:sp>
    </p:spTree>
    <p:extLst>
      <p:ext uri="{BB962C8B-B14F-4D97-AF65-F5344CB8AC3E}">
        <p14:creationId xmlns="" xmlns:p14="http://schemas.microsoft.com/office/powerpoint/2010/main" val="201807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3952"/>
          <a:stretch/>
        </p:blipFill>
        <p:spPr>
          <a:xfrm>
            <a:off x="2315558" y="1699403"/>
            <a:ext cx="8285018" cy="4457557"/>
          </a:xfrm>
          <a:prstGeom prst="rect">
            <a:avLst/>
          </a:prstGeom>
        </p:spPr>
      </p:pic>
      <p:sp>
        <p:nvSpPr>
          <p:cNvPr id="9" name="TextBox 8"/>
          <p:cNvSpPr txBox="1"/>
          <p:nvPr/>
        </p:nvSpPr>
        <p:spPr>
          <a:xfrm>
            <a:off x="753710" y="4518183"/>
            <a:ext cx="1213199" cy="461665"/>
          </a:xfrm>
          <a:prstGeom prst="rect">
            <a:avLst/>
          </a:prstGeom>
          <a:noFill/>
        </p:spPr>
        <p:txBody>
          <a:bodyPr wrap="square" rtlCol="0" anchor="ctr">
            <a:spAutoFit/>
          </a:bodyPr>
          <a:lstStyle/>
          <a:p>
            <a:pPr algn="ctr"/>
            <a:r>
              <a:rPr lang="en-AU" sz="2400" dirty="0">
                <a:latin typeface="Cabin" panose="020B0803050202020004" pitchFamily="34" charset="0"/>
                <a:cs typeface="Arial" panose="020B0604020202020204" pitchFamily="34" charset="0"/>
              </a:rPr>
              <a:t>Viewer</a:t>
            </a:r>
          </a:p>
        </p:txBody>
      </p:sp>
      <p:cxnSp>
        <p:nvCxnSpPr>
          <p:cNvPr id="11" name="Straight Arrow Connector 10"/>
          <p:cNvCxnSpPr>
            <a:cxnSpLocks/>
          </p:cNvCxnSpPr>
          <p:nvPr/>
        </p:nvCxnSpPr>
        <p:spPr>
          <a:xfrm>
            <a:off x="1892304" y="4769336"/>
            <a:ext cx="554641" cy="0"/>
          </a:xfrm>
          <a:prstGeom prst="straightConnector1">
            <a:avLst/>
          </a:prstGeom>
          <a:ln w="38100">
            <a:solidFill>
              <a:srgbClr val="828282"/>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8865" y="1183820"/>
            <a:ext cx="2503055" cy="1249275"/>
          </a:xfrm>
          <a:prstGeom prst="rect">
            <a:avLst/>
          </a:prstGeom>
          <a:solidFill>
            <a:srgbClr val="ADD2EB">
              <a:alpha val="60000"/>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latin typeface="Cabin" panose="020B0803050202020004" pitchFamily="34" charset="0"/>
            </a:endParaRPr>
          </a:p>
        </p:txBody>
      </p:sp>
      <p:sp>
        <p:nvSpPr>
          <p:cNvPr id="25" name="Rectangle 24"/>
          <p:cNvSpPr/>
          <p:nvPr/>
        </p:nvSpPr>
        <p:spPr>
          <a:xfrm>
            <a:off x="3968865" y="2646232"/>
            <a:ext cx="6099717" cy="3111190"/>
          </a:xfrm>
          <a:prstGeom prst="rect">
            <a:avLst/>
          </a:prstGeom>
          <a:solidFill>
            <a:srgbClr val="828282">
              <a:alpha val="60000"/>
            </a:srgbClr>
          </a:solidFill>
          <a:ln>
            <a:solidFill>
              <a:srgbClr val="82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sp>
        <p:nvSpPr>
          <p:cNvPr id="8" name="TextBox 7"/>
          <p:cNvSpPr txBox="1"/>
          <p:nvPr/>
        </p:nvSpPr>
        <p:spPr>
          <a:xfrm>
            <a:off x="4981643" y="3970994"/>
            <a:ext cx="4074160" cy="830997"/>
          </a:xfrm>
          <a:prstGeom prst="rect">
            <a:avLst/>
          </a:prstGeom>
          <a:noFill/>
        </p:spPr>
        <p:txBody>
          <a:bodyPr wrap="square" rtlCol="0">
            <a:spAutoFit/>
          </a:bodyPr>
          <a:lstStyle/>
          <a:p>
            <a:r>
              <a:rPr lang="en-AU" sz="2400" dirty="0">
                <a:latin typeface="Cabin" panose="020B0803050202020004" pitchFamily="34" charset="0"/>
                <a:cs typeface="Arial" panose="020B0604020202020204" pitchFamily="34" charset="0"/>
              </a:rPr>
              <a:t>Workspace to assemble your model</a:t>
            </a:r>
          </a:p>
        </p:txBody>
      </p:sp>
      <p:sp>
        <p:nvSpPr>
          <p:cNvPr id="7" name="TextBox 6"/>
          <p:cNvSpPr txBox="1"/>
          <p:nvPr/>
        </p:nvSpPr>
        <p:spPr>
          <a:xfrm>
            <a:off x="4262466" y="1273129"/>
            <a:ext cx="2108911" cy="461665"/>
          </a:xfrm>
          <a:prstGeom prst="rect">
            <a:avLst/>
          </a:prstGeom>
          <a:noFill/>
        </p:spPr>
        <p:txBody>
          <a:bodyPr wrap="none" rtlCol="0">
            <a:spAutoFit/>
          </a:bodyPr>
          <a:lstStyle/>
          <a:p>
            <a:r>
              <a:rPr lang="en-AU" sz="2400" dirty="0">
                <a:latin typeface="Cabin" panose="020B0803050202020004" pitchFamily="34" charset="0"/>
                <a:cs typeface="Arial" panose="020B0604020202020204" pitchFamily="34" charset="0"/>
              </a:rPr>
              <a:t>Data and Tools</a:t>
            </a:r>
          </a:p>
        </p:txBody>
      </p:sp>
      <p:grpSp>
        <p:nvGrpSpPr>
          <p:cNvPr id="12" name="Group 11">
            <a:extLst>
              <a:ext uri="{FF2B5EF4-FFF2-40B4-BE49-F238E27FC236}">
                <a16:creationId xmlns="" xmlns:a16="http://schemas.microsoft.com/office/drawing/2014/main" id="{06DFC6AA-A07B-DB4F-BC88-2C2B1B48F70E}"/>
              </a:ext>
            </a:extLst>
          </p:cNvPr>
          <p:cNvGrpSpPr/>
          <p:nvPr/>
        </p:nvGrpSpPr>
        <p:grpSpPr>
          <a:xfrm>
            <a:off x="-2" y="159"/>
            <a:ext cx="12192003" cy="797316"/>
            <a:chOff x="-1" y="119"/>
            <a:chExt cx="9144002" cy="597987"/>
          </a:xfrm>
        </p:grpSpPr>
        <p:sp>
          <p:nvSpPr>
            <p:cNvPr id="13" name="Rectangle 12">
              <a:extLst>
                <a:ext uri="{FF2B5EF4-FFF2-40B4-BE49-F238E27FC236}">
                  <a16:creationId xmlns="" xmlns:a16="http://schemas.microsoft.com/office/drawing/2014/main" id="{CFE026E3-6B52-C045-91A4-AE1A50B24539}"/>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The MCAS-S interface</a:t>
              </a:r>
            </a:p>
          </p:txBody>
        </p:sp>
        <p:cxnSp>
          <p:nvCxnSpPr>
            <p:cNvPr id="14" name="Straight Connector 13">
              <a:extLst>
                <a:ext uri="{FF2B5EF4-FFF2-40B4-BE49-F238E27FC236}">
                  <a16:creationId xmlns="" xmlns:a16="http://schemas.microsoft.com/office/drawing/2014/main" id="{7A63CD71-5FD5-9345-9887-944ECFAF013B}"/>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05758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animBg="1"/>
      <p:bldP spid="2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B2D0F58-DB57-8A4D-A041-B45F07809D0C}"/>
              </a:ext>
            </a:extLst>
          </p:cNvPr>
          <p:cNvPicPr>
            <a:picLocks noChangeAspect="1"/>
          </p:cNvPicPr>
          <p:nvPr/>
        </p:nvPicPr>
        <p:blipFill rotWithShape="1">
          <a:blip r:embed="rId3"/>
          <a:srcRect b="4845"/>
          <a:stretch/>
        </p:blipFill>
        <p:spPr>
          <a:xfrm>
            <a:off x="934859" y="1236674"/>
            <a:ext cx="10546080" cy="5621326"/>
          </a:xfrm>
          <a:prstGeom prst="rect">
            <a:avLst/>
          </a:prstGeom>
        </p:spPr>
      </p:pic>
      <p:sp>
        <p:nvSpPr>
          <p:cNvPr id="4" name="Down Arrow 3"/>
          <p:cNvSpPr/>
          <p:nvPr/>
        </p:nvSpPr>
        <p:spPr>
          <a:xfrm>
            <a:off x="3191164" y="935173"/>
            <a:ext cx="456276" cy="591206"/>
          </a:xfrm>
          <a:prstGeom prst="downArrow">
            <a:avLst/>
          </a:prstGeom>
          <a:solidFill>
            <a:srgbClr val="828282"/>
          </a:solidFill>
          <a:ln>
            <a:solidFill>
              <a:srgbClr val="82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grpSp>
        <p:nvGrpSpPr>
          <p:cNvPr id="8" name="Group 7">
            <a:extLst>
              <a:ext uri="{FF2B5EF4-FFF2-40B4-BE49-F238E27FC236}">
                <a16:creationId xmlns="" xmlns:a16="http://schemas.microsoft.com/office/drawing/2014/main" id="{7E1B276B-8EF3-E749-B303-4AB9B636C2B3}"/>
              </a:ext>
            </a:extLst>
          </p:cNvPr>
          <p:cNvGrpSpPr/>
          <p:nvPr/>
        </p:nvGrpSpPr>
        <p:grpSpPr>
          <a:xfrm>
            <a:off x="-2" y="159"/>
            <a:ext cx="12192003" cy="797316"/>
            <a:chOff x="-1" y="119"/>
            <a:chExt cx="9144002" cy="597987"/>
          </a:xfrm>
        </p:grpSpPr>
        <p:sp>
          <p:nvSpPr>
            <p:cNvPr id="9" name="Rectangle 8">
              <a:extLst>
                <a:ext uri="{FF2B5EF4-FFF2-40B4-BE49-F238E27FC236}">
                  <a16:creationId xmlns="" xmlns:a16="http://schemas.microsoft.com/office/drawing/2014/main" id="{44A6DFA2-1748-9D49-8F8A-B20ABA8B35CD}"/>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Step 2: Assemble data</a:t>
              </a:r>
            </a:p>
          </p:txBody>
        </p:sp>
        <p:cxnSp>
          <p:nvCxnSpPr>
            <p:cNvPr id="10" name="Straight Connector 9">
              <a:extLst>
                <a:ext uri="{FF2B5EF4-FFF2-40B4-BE49-F238E27FC236}">
                  <a16:creationId xmlns="" xmlns:a16="http://schemas.microsoft.com/office/drawing/2014/main" id="{AD3F850B-7445-414D-AB8D-0C947B03C584}"/>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 xmlns:a16="http://schemas.microsoft.com/office/drawing/2014/main" id="{AC77420F-CEDF-C143-881B-BFD5DFE62A8C}"/>
              </a:ext>
            </a:extLst>
          </p:cNvPr>
          <p:cNvSpPr txBox="1"/>
          <p:nvPr/>
        </p:nvSpPr>
        <p:spPr>
          <a:xfrm>
            <a:off x="2957484" y="3622554"/>
            <a:ext cx="3035190" cy="1323439"/>
          </a:xfrm>
          <a:prstGeom prst="rect">
            <a:avLst/>
          </a:prstGeom>
          <a:noFill/>
          <a:ln>
            <a:noFill/>
          </a:ln>
        </p:spPr>
        <p:txBody>
          <a:bodyPr wrap="none" rtlCol="0">
            <a:spAutoFit/>
          </a:bodyPr>
          <a:lstStyle/>
          <a:p>
            <a:r>
              <a:rPr lang="en-AU" sz="2000" dirty="0">
                <a:latin typeface="Cabin" panose="020B0803050202020004" pitchFamily="34" charset="0"/>
                <a:cs typeface="Arial" panose="020B0604020202020204" pitchFamily="34" charset="0"/>
              </a:rPr>
              <a:t>Select all three datasets:</a:t>
            </a:r>
          </a:p>
          <a:p>
            <a:endParaRPr lang="en-AU" sz="2000" dirty="0">
              <a:latin typeface="Cabin" panose="020B0803050202020004" pitchFamily="34" charset="0"/>
              <a:cs typeface="Arial" panose="020B0604020202020204" pitchFamily="34" charset="0"/>
            </a:endParaRPr>
          </a:p>
          <a:p>
            <a:r>
              <a:rPr lang="en-AU" sz="2000" dirty="0">
                <a:latin typeface="Cabin" panose="020B0803050202020004" pitchFamily="34" charset="0"/>
                <a:cs typeface="Arial" panose="020B0604020202020204" pitchFamily="34" charset="0"/>
              </a:rPr>
              <a:t>Click holding the Shift key </a:t>
            </a:r>
          </a:p>
          <a:p>
            <a:r>
              <a:rPr lang="en-AU" sz="2000" dirty="0">
                <a:latin typeface="Cabin" panose="020B0803050202020004" pitchFamily="34" charset="0"/>
                <a:cs typeface="Arial" panose="020B0604020202020204" pitchFamily="34" charset="0"/>
              </a:rPr>
              <a:t>Drag into the workspace</a:t>
            </a:r>
          </a:p>
        </p:txBody>
      </p:sp>
    </p:spTree>
    <p:extLst>
      <p:ext uri="{BB962C8B-B14F-4D97-AF65-F5344CB8AC3E}">
        <p14:creationId xmlns="" xmlns:p14="http://schemas.microsoft.com/office/powerpoint/2010/main" val="135400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3970"/>
          <a:stretch/>
        </p:blipFill>
        <p:spPr>
          <a:xfrm>
            <a:off x="-2" y="788396"/>
            <a:ext cx="12192000" cy="6558365"/>
          </a:xfrm>
          <a:prstGeom prst="rect">
            <a:avLst/>
          </a:prstGeom>
        </p:spPr>
      </p:pic>
      <p:sp>
        <p:nvSpPr>
          <p:cNvPr id="3" name="TextBox 2"/>
          <p:cNvSpPr txBox="1"/>
          <p:nvPr/>
        </p:nvSpPr>
        <p:spPr>
          <a:xfrm>
            <a:off x="2336800" y="1677521"/>
            <a:ext cx="4233178" cy="1077218"/>
          </a:xfrm>
          <a:prstGeom prst="rect">
            <a:avLst/>
          </a:prstGeom>
          <a:noFill/>
          <a:ln>
            <a:noFill/>
          </a:ln>
        </p:spPr>
        <p:txBody>
          <a:bodyPr wrap="square" rtlCol="0">
            <a:spAutoFit/>
          </a:bodyPr>
          <a:lstStyle/>
          <a:p>
            <a:r>
              <a:rPr lang="en-AU" sz="1600" dirty="0">
                <a:latin typeface="Cabin" panose="020B0803050202020004" pitchFamily="34" charset="0"/>
                <a:cs typeface="Arial" panose="020B0604020202020204" pitchFamily="34" charset="0"/>
              </a:rPr>
              <a:t>Rename layers: </a:t>
            </a:r>
          </a:p>
          <a:p>
            <a:pPr marL="742950" lvl="1" indent="-285750">
              <a:buFont typeface="Arial" panose="020B0604020202020204" pitchFamily="34" charset="0"/>
              <a:buChar char="•"/>
            </a:pPr>
            <a:r>
              <a:rPr lang="en-AU" sz="1600" dirty="0">
                <a:latin typeface="Cabin" panose="020B0803050202020004" pitchFamily="34" charset="0"/>
                <a:cs typeface="Arial" panose="020B0604020202020204" pitchFamily="34" charset="0"/>
              </a:rPr>
              <a:t>‘</a:t>
            </a:r>
            <a:r>
              <a:rPr lang="en-AU" sz="1600" dirty="0">
                <a:latin typeface="Cabin" panose="020B0803050202020004" pitchFamily="34" charset="0"/>
                <a:cs typeface="Arial" panose="020B0604020202020204" pitchFamily="34" charset="0"/>
              </a:rPr>
              <a:t>dist_coast</a:t>
            </a:r>
            <a:r>
              <a:rPr lang="en-AU" sz="1600" dirty="0">
                <a:latin typeface="Cabin" panose="020B0803050202020004" pitchFamily="34" charset="0"/>
                <a:cs typeface="Arial" panose="020B0604020202020204" pitchFamily="34" charset="0"/>
              </a:rPr>
              <a:t>’ to ‘Close to coast’</a:t>
            </a:r>
          </a:p>
          <a:p>
            <a:pPr marL="742950" lvl="1" indent="-285750">
              <a:buFont typeface="Arial" panose="020B0604020202020204" pitchFamily="34" charset="0"/>
              <a:buChar char="•"/>
            </a:pPr>
            <a:r>
              <a:rPr lang="en-AU" sz="1600" dirty="0">
                <a:latin typeface="Cabin" panose="020B0803050202020004" pitchFamily="34" charset="0"/>
                <a:cs typeface="Arial" panose="020B0604020202020204" pitchFamily="34" charset="0"/>
              </a:rPr>
              <a:t>‘</a:t>
            </a:r>
            <a:r>
              <a:rPr lang="en-AU" sz="1600" dirty="0">
                <a:latin typeface="Cabin" panose="020B0803050202020004" pitchFamily="34" charset="0"/>
                <a:cs typeface="Arial" panose="020B0604020202020204" pitchFamily="34" charset="0"/>
              </a:rPr>
              <a:t>dist_ski</a:t>
            </a:r>
            <a:r>
              <a:rPr lang="en-AU" sz="1600" dirty="0">
                <a:latin typeface="Cabin" panose="020B0803050202020004" pitchFamily="34" charset="0"/>
                <a:cs typeface="Arial" panose="020B0604020202020204" pitchFamily="34" charset="0"/>
              </a:rPr>
              <a:t>’ to ‘Close to skiing’</a:t>
            </a:r>
          </a:p>
          <a:p>
            <a:pPr marL="742950" lvl="1" indent="-285750">
              <a:buFont typeface="Arial" panose="020B0604020202020204" pitchFamily="34" charset="0"/>
              <a:buChar char="•"/>
            </a:pPr>
            <a:r>
              <a:rPr lang="en-AU" sz="1600" dirty="0">
                <a:latin typeface="Cabin" panose="020B0803050202020004" pitchFamily="34" charset="0"/>
                <a:cs typeface="Arial" panose="020B0604020202020204" pitchFamily="34" charset="0"/>
              </a:rPr>
              <a:t>‘</a:t>
            </a:r>
            <a:r>
              <a:rPr lang="en-AU" sz="1600" dirty="0">
                <a:latin typeface="Cabin" panose="020B0803050202020004" pitchFamily="34" charset="0"/>
                <a:cs typeface="Arial" panose="020B0604020202020204" pitchFamily="34" charset="0"/>
              </a:rPr>
              <a:t>landuse</a:t>
            </a:r>
            <a:r>
              <a:rPr lang="en-AU" sz="1600" dirty="0">
                <a:latin typeface="Cabin" panose="020B0803050202020004" pitchFamily="34" charset="0"/>
                <a:cs typeface="Arial" panose="020B0604020202020204" pitchFamily="34" charset="0"/>
              </a:rPr>
              <a:t>’ to ‘Suitable land use’</a:t>
            </a:r>
          </a:p>
        </p:txBody>
      </p:sp>
      <p:grpSp>
        <p:nvGrpSpPr>
          <p:cNvPr id="5" name="Group 4">
            <a:extLst>
              <a:ext uri="{FF2B5EF4-FFF2-40B4-BE49-F238E27FC236}">
                <a16:creationId xmlns="" xmlns:a16="http://schemas.microsoft.com/office/drawing/2014/main" id="{5F07E649-0AC1-3A44-8748-C1EEFC0A89DF}"/>
              </a:ext>
            </a:extLst>
          </p:cNvPr>
          <p:cNvGrpSpPr/>
          <p:nvPr/>
        </p:nvGrpSpPr>
        <p:grpSpPr>
          <a:xfrm>
            <a:off x="-2" y="159"/>
            <a:ext cx="12192003" cy="797316"/>
            <a:chOff x="-1" y="119"/>
            <a:chExt cx="9144002" cy="597987"/>
          </a:xfrm>
        </p:grpSpPr>
        <p:sp>
          <p:nvSpPr>
            <p:cNvPr id="6" name="Rectangle 5">
              <a:extLst>
                <a:ext uri="{FF2B5EF4-FFF2-40B4-BE49-F238E27FC236}">
                  <a16:creationId xmlns="" xmlns:a16="http://schemas.microsoft.com/office/drawing/2014/main" id="{75AE2D40-0E18-774B-A1DF-C73C4657CEA0}"/>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Step 3: Explore data</a:t>
              </a:r>
            </a:p>
          </p:txBody>
        </p:sp>
        <p:cxnSp>
          <p:nvCxnSpPr>
            <p:cNvPr id="7" name="Straight Connector 6">
              <a:extLst>
                <a:ext uri="{FF2B5EF4-FFF2-40B4-BE49-F238E27FC236}">
                  <a16:creationId xmlns="" xmlns:a16="http://schemas.microsoft.com/office/drawing/2014/main" id="{FAD24776-F154-9D4D-A194-8877F202DE91}"/>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4974D5B2-234C-B34F-96A8-AD8B8A68CD7B}"/>
              </a:ext>
            </a:extLst>
          </p:cNvPr>
          <p:cNvSpPr txBox="1"/>
          <p:nvPr/>
        </p:nvSpPr>
        <p:spPr>
          <a:xfrm>
            <a:off x="2357120" y="2917371"/>
            <a:ext cx="4212858" cy="3539430"/>
          </a:xfrm>
          <a:prstGeom prst="rect">
            <a:avLst/>
          </a:prstGeom>
          <a:noFill/>
          <a:ln>
            <a:noFill/>
          </a:ln>
        </p:spPr>
        <p:txBody>
          <a:bodyPr wrap="square" rtlCol="0">
            <a:spAutoFit/>
          </a:bodyPr>
          <a:lstStyle/>
          <a:p>
            <a:r>
              <a:rPr lang="en-AU" sz="1600" dirty="0">
                <a:latin typeface="Cabin" panose="020B0803050202020004" pitchFamily="34" charset="0"/>
                <a:cs typeface="Arial" panose="020B0604020202020204" pitchFamily="34" charset="0"/>
              </a:rPr>
              <a:t>Classify data:</a:t>
            </a:r>
          </a:p>
          <a:p>
            <a:endParaRPr lang="en-AU" sz="1600" dirty="0">
              <a:latin typeface="Cabin" panose="020B0803050202020004" pitchFamily="34" charset="0"/>
              <a:cs typeface="Arial" panose="020B0604020202020204" pitchFamily="34" charset="0"/>
            </a:endParaRPr>
          </a:p>
          <a:p>
            <a:r>
              <a:rPr lang="en-AU" sz="1600" dirty="0">
                <a:latin typeface="Cabin" panose="020B0803050202020004" pitchFamily="34" charset="0"/>
                <a:cs typeface="Arial" panose="020B0604020202020204" pitchFamily="34" charset="0"/>
              </a:rPr>
              <a:t>‘Close to coast’ and ‘Close to skiing’</a:t>
            </a:r>
          </a:p>
          <a:p>
            <a:pPr marL="742950" lvl="1" indent="-285750">
              <a:buFont typeface="Arial" panose="020B0604020202020204" pitchFamily="34" charset="0"/>
              <a:buChar char="•"/>
            </a:pPr>
            <a:r>
              <a:rPr lang="en-AU" sz="1600" dirty="0">
                <a:latin typeface="Cabin" panose="020B0803050202020004" pitchFamily="34" charset="0"/>
                <a:cs typeface="Arial" panose="020B0604020202020204" pitchFamily="34" charset="0"/>
              </a:rPr>
              <a:t>Distribution Log</a:t>
            </a:r>
          </a:p>
          <a:p>
            <a:pPr marL="742950" lvl="1" indent="-285750">
              <a:buFont typeface="Arial" panose="020B0604020202020204" pitchFamily="34" charset="0"/>
              <a:buChar char="•"/>
            </a:pPr>
            <a:r>
              <a:rPr lang="en-AU" sz="1600" dirty="0">
                <a:latin typeface="Cabin" panose="020B0803050202020004" pitchFamily="34" charset="0"/>
                <a:cs typeface="Arial" panose="020B0604020202020204" pitchFamily="34" charset="0"/>
              </a:rPr>
              <a:t>Allocate classes in reverse order</a:t>
            </a:r>
          </a:p>
          <a:p>
            <a:r>
              <a:rPr lang="en-AU" sz="1600" dirty="0">
                <a:latin typeface="Cabin" panose="020B0803050202020004" pitchFamily="34" charset="0"/>
                <a:cs typeface="Arial" panose="020B0604020202020204" pitchFamily="34" charset="0"/>
              </a:rPr>
              <a:t>‘Suitable land use’ – select 3 classes:</a:t>
            </a:r>
          </a:p>
          <a:p>
            <a:pPr marL="742950" lvl="1" indent="-285750">
              <a:buFont typeface="Arial" panose="020B0604020202020204" pitchFamily="34" charset="0"/>
              <a:buChar char="•"/>
            </a:pPr>
            <a:r>
              <a:rPr lang="en-AU" sz="1600" dirty="0">
                <a:latin typeface="Cabin" panose="020B0803050202020004" pitchFamily="34" charset="0"/>
                <a:cs typeface="Arial" panose="020B0604020202020204" pitchFamily="34" charset="0"/>
              </a:rPr>
              <a:t>Not suitable (blue)</a:t>
            </a:r>
          </a:p>
          <a:p>
            <a:pPr marL="742950" lvl="1" indent="-285750">
              <a:buFont typeface="Arial" panose="020B0604020202020204" pitchFamily="34" charset="0"/>
              <a:buChar char="•"/>
            </a:pPr>
            <a:r>
              <a:rPr lang="en-AU" sz="1600" dirty="0">
                <a:latin typeface="Cabin" panose="020B0803050202020004" pitchFamily="34" charset="0"/>
                <a:cs typeface="Arial" panose="020B0604020202020204" pitchFamily="34" charset="0"/>
              </a:rPr>
              <a:t>Partly suitable (green) = Nature conservation, Other protected areas, Minimal use, Production forestry, Plantation forestry, Agricultural classes (grazing, cropping and horticulture), Intensive animal and plant production</a:t>
            </a:r>
          </a:p>
          <a:p>
            <a:pPr marL="742950" lvl="1" indent="-285750">
              <a:buFont typeface="Arial" panose="020B0604020202020204" pitchFamily="34" charset="0"/>
              <a:buChar char="•"/>
            </a:pPr>
            <a:r>
              <a:rPr lang="en-AU" sz="1600" dirty="0">
                <a:latin typeface="Cabin" panose="020B0803050202020004" pitchFamily="34" charset="0"/>
                <a:cs typeface="Arial" panose="020B0604020202020204" pitchFamily="34" charset="0"/>
              </a:rPr>
              <a:t>Suitable (red) = Urban intensive uses</a:t>
            </a:r>
          </a:p>
        </p:txBody>
      </p:sp>
      <p:sp>
        <p:nvSpPr>
          <p:cNvPr id="4" name="Rounded Rectangle 3"/>
          <p:cNvSpPr/>
          <p:nvPr/>
        </p:nvSpPr>
        <p:spPr>
          <a:xfrm>
            <a:off x="1" y="2742359"/>
            <a:ext cx="1404256" cy="175012"/>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sp>
        <p:nvSpPr>
          <p:cNvPr id="9" name="Rounded Rectangle 8"/>
          <p:cNvSpPr/>
          <p:nvPr/>
        </p:nvSpPr>
        <p:spPr>
          <a:xfrm>
            <a:off x="0" y="2079170"/>
            <a:ext cx="1817913" cy="136959"/>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sp>
        <p:nvSpPr>
          <p:cNvPr id="10" name="Rounded Rectangle 9"/>
          <p:cNvSpPr/>
          <p:nvPr/>
        </p:nvSpPr>
        <p:spPr>
          <a:xfrm>
            <a:off x="1" y="1143455"/>
            <a:ext cx="1404256" cy="19657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cxnSp>
        <p:nvCxnSpPr>
          <p:cNvPr id="12" name="Straight Arrow Connector 11"/>
          <p:cNvCxnSpPr/>
          <p:nvPr/>
        </p:nvCxnSpPr>
        <p:spPr>
          <a:xfrm flipH="1" flipV="1">
            <a:off x="1383934" y="1318987"/>
            <a:ext cx="952863" cy="4234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6777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7392"/>
          <a:stretch/>
        </p:blipFill>
        <p:spPr>
          <a:xfrm>
            <a:off x="-2" y="797475"/>
            <a:ext cx="12192000" cy="6324685"/>
          </a:xfrm>
          <a:prstGeom prst="rect">
            <a:avLst/>
          </a:prstGeom>
        </p:spPr>
      </p:pic>
      <p:sp>
        <p:nvSpPr>
          <p:cNvPr id="3" name="TextBox 2"/>
          <p:cNvSpPr txBox="1"/>
          <p:nvPr/>
        </p:nvSpPr>
        <p:spPr>
          <a:xfrm>
            <a:off x="4977927" y="2078044"/>
            <a:ext cx="4378122" cy="1992790"/>
          </a:xfrm>
          <a:prstGeom prst="rect">
            <a:avLst/>
          </a:prstGeom>
          <a:noFill/>
          <a:ln>
            <a:noFill/>
          </a:ln>
        </p:spPr>
        <p:txBody>
          <a:bodyPr wrap="none" rtlCol="0">
            <a:spAutoFit/>
          </a:bodyPr>
          <a:lstStyle/>
          <a:p>
            <a:pPr>
              <a:lnSpc>
                <a:spcPts val="2500"/>
              </a:lnSpc>
            </a:pPr>
            <a:r>
              <a:rPr lang="en-AU" dirty="0">
                <a:latin typeface="Cabin" panose="020B0803050202020004" pitchFamily="34" charset="0"/>
                <a:cs typeface="Arial" panose="020B0604020202020204" pitchFamily="34" charset="0"/>
              </a:rPr>
              <a:t>Combine inputs using a ‘Composite’</a:t>
            </a:r>
          </a:p>
          <a:p>
            <a:pPr marL="285750" indent="-285750">
              <a:lnSpc>
                <a:spcPts val="2500"/>
              </a:lnSpc>
              <a:buFont typeface="Arial" panose="020B0604020202020204" pitchFamily="34" charset="0"/>
              <a:buChar char="•"/>
            </a:pPr>
            <a:r>
              <a:rPr lang="en-AU" dirty="0">
                <a:latin typeface="Cabin" panose="020B0803050202020004" pitchFamily="34" charset="0"/>
                <a:cs typeface="Arial" panose="020B0604020202020204" pitchFamily="34" charset="0"/>
              </a:rPr>
              <a:t>Drag Composite tool into the workspace</a:t>
            </a:r>
          </a:p>
          <a:p>
            <a:pPr marL="285750" indent="-285750">
              <a:lnSpc>
                <a:spcPts val="2500"/>
              </a:lnSpc>
              <a:buFont typeface="Arial" panose="020B0604020202020204" pitchFamily="34" charset="0"/>
              <a:buChar char="•"/>
            </a:pPr>
            <a:r>
              <a:rPr lang="en-AU" dirty="0">
                <a:latin typeface="Cabin" panose="020B0803050202020004" pitchFamily="34" charset="0"/>
                <a:cs typeface="Arial" panose="020B0604020202020204" pitchFamily="34" charset="0"/>
              </a:rPr>
              <a:t>Rename to ‘Where to live’</a:t>
            </a:r>
          </a:p>
          <a:p>
            <a:pPr marL="285750" indent="-285750">
              <a:lnSpc>
                <a:spcPts val="2500"/>
              </a:lnSpc>
              <a:buFont typeface="Arial" panose="020B0604020202020204" pitchFamily="34" charset="0"/>
              <a:buChar char="•"/>
            </a:pPr>
            <a:r>
              <a:rPr lang="en-AU" dirty="0">
                <a:latin typeface="Cabin" panose="020B0803050202020004" pitchFamily="34" charset="0"/>
                <a:cs typeface="Arial" panose="020B0604020202020204" pitchFamily="34" charset="0"/>
              </a:rPr>
              <a:t>Set Weighting for each layer to 1</a:t>
            </a:r>
          </a:p>
          <a:p>
            <a:pPr>
              <a:lnSpc>
                <a:spcPts val="2500"/>
              </a:lnSpc>
            </a:pPr>
            <a:endParaRPr lang="en-AU" dirty="0">
              <a:latin typeface="Cabin" panose="020B0803050202020004" pitchFamily="34" charset="0"/>
              <a:cs typeface="Arial" panose="020B0604020202020204" pitchFamily="34" charset="0"/>
            </a:endParaRPr>
          </a:p>
          <a:p>
            <a:pPr>
              <a:lnSpc>
                <a:spcPts val="2500"/>
              </a:lnSpc>
            </a:pPr>
            <a:r>
              <a:rPr lang="en-AU" dirty="0">
                <a:latin typeface="Cabin" panose="020B0803050202020004" pitchFamily="34" charset="0"/>
                <a:cs typeface="Arial" panose="020B0604020202020204" pitchFamily="34" charset="0"/>
              </a:rPr>
              <a:t>Overlay ‘states’</a:t>
            </a:r>
          </a:p>
        </p:txBody>
      </p:sp>
      <p:grpSp>
        <p:nvGrpSpPr>
          <p:cNvPr id="4" name="Group 3">
            <a:extLst>
              <a:ext uri="{FF2B5EF4-FFF2-40B4-BE49-F238E27FC236}">
                <a16:creationId xmlns="" xmlns:a16="http://schemas.microsoft.com/office/drawing/2014/main" id="{6BE4BA51-AE77-DD4B-9569-E1434E761CCB}"/>
              </a:ext>
            </a:extLst>
          </p:cNvPr>
          <p:cNvGrpSpPr/>
          <p:nvPr/>
        </p:nvGrpSpPr>
        <p:grpSpPr>
          <a:xfrm>
            <a:off x="-2" y="159"/>
            <a:ext cx="12192003" cy="797316"/>
            <a:chOff x="-1" y="119"/>
            <a:chExt cx="9144002" cy="597987"/>
          </a:xfrm>
        </p:grpSpPr>
        <p:sp>
          <p:nvSpPr>
            <p:cNvPr id="5" name="Rectangle 4">
              <a:extLst>
                <a:ext uri="{FF2B5EF4-FFF2-40B4-BE49-F238E27FC236}">
                  <a16:creationId xmlns="" xmlns:a16="http://schemas.microsoft.com/office/drawing/2014/main" id="{8EA82CF7-CD4A-F94B-8B57-45EEC4582454}"/>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Step 3: Combine data</a:t>
              </a:r>
            </a:p>
          </p:txBody>
        </p:sp>
        <p:cxnSp>
          <p:nvCxnSpPr>
            <p:cNvPr id="6" name="Straight Connector 5">
              <a:extLst>
                <a:ext uri="{FF2B5EF4-FFF2-40B4-BE49-F238E27FC236}">
                  <a16:creationId xmlns="" xmlns:a16="http://schemas.microsoft.com/office/drawing/2014/main" id="{93F18C9A-FEF9-4841-BD30-67A5F467173C}"/>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Down Arrow 9">
            <a:extLst>
              <a:ext uri="{FF2B5EF4-FFF2-40B4-BE49-F238E27FC236}">
                <a16:creationId xmlns="" xmlns:a16="http://schemas.microsoft.com/office/drawing/2014/main" id="{7AFD3766-FDDE-7D47-BD97-89A7C87AF89B}"/>
              </a:ext>
            </a:extLst>
          </p:cNvPr>
          <p:cNvSpPr/>
          <p:nvPr/>
        </p:nvSpPr>
        <p:spPr>
          <a:xfrm rot="10800000">
            <a:off x="3445164" y="1486838"/>
            <a:ext cx="456276" cy="504522"/>
          </a:xfrm>
          <a:prstGeom prst="downArrow">
            <a:avLst/>
          </a:prstGeom>
          <a:solidFill>
            <a:srgbClr val="828282"/>
          </a:solidFill>
          <a:ln>
            <a:solidFill>
              <a:srgbClr val="82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spTree>
    <p:extLst>
      <p:ext uri="{BB962C8B-B14F-4D97-AF65-F5344CB8AC3E}">
        <p14:creationId xmlns="" xmlns:p14="http://schemas.microsoft.com/office/powerpoint/2010/main" val="149597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6202"/>
          <a:stretch/>
        </p:blipFill>
        <p:spPr>
          <a:xfrm>
            <a:off x="0" y="797475"/>
            <a:ext cx="12192000" cy="6405965"/>
          </a:xfrm>
          <a:prstGeom prst="rect">
            <a:avLst/>
          </a:prstGeom>
        </p:spPr>
      </p:pic>
      <p:sp>
        <p:nvSpPr>
          <p:cNvPr id="3" name="TextBox 2"/>
          <p:cNvSpPr txBox="1"/>
          <p:nvPr/>
        </p:nvSpPr>
        <p:spPr>
          <a:xfrm>
            <a:off x="8810138" y="2832188"/>
            <a:ext cx="3158342" cy="2657138"/>
          </a:xfrm>
          <a:prstGeom prst="rect">
            <a:avLst/>
          </a:prstGeom>
          <a:noFill/>
          <a:ln>
            <a:noFill/>
          </a:ln>
        </p:spPr>
        <p:txBody>
          <a:bodyPr wrap="square" rtlCol="0">
            <a:spAutoFit/>
          </a:bodyPr>
          <a:lstStyle/>
          <a:p>
            <a:pPr marL="285750" indent="-285750">
              <a:lnSpc>
                <a:spcPts val="2500"/>
              </a:lnSpc>
              <a:buFont typeface="Arial" panose="020B0604020202020204" pitchFamily="34" charset="0"/>
              <a:buChar char="•"/>
            </a:pPr>
            <a:r>
              <a:rPr lang="en-AU" dirty="0">
                <a:latin typeface="Cabin" panose="020B0803050202020004" pitchFamily="34" charset="0"/>
                <a:cs typeface="Arial" panose="020B0604020202020204" pitchFamily="34" charset="0"/>
              </a:rPr>
              <a:t>Change the weightings</a:t>
            </a:r>
          </a:p>
          <a:p>
            <a:pPr marL="742950" lvl="1" indent="-285750">
              <a:lnSpc>
                <a:spcPts val="2500"/>
              </a:lnSpc>
              <a:buFont typeface="Arial" panose="020B0604020202020204" pitchFamily="34" charset="0"/>
              <a:buChar char="•"/>
            </a:pPr>
            <a:r>
              <a:rPr lang="en-AU" dirty="0">
                <a:latin typeface="Cabin" panose="020B0803050202020004" pitchFamily="34" charset="0"/>
                <a:cs typeface="Arial" panose="020B0604020202020204" pitchFamily="34" charset="0"/>
              </a:rPr>
              <a:t>Skiing is more important than diving</a:t>
            </a:r>
          </a:p>
          <a:p>
            <a:pPr marL="285750" indent="-285750">
              <a:lnSpc>
                <a:spcPts val="2500"/>
              </a:lnSpc>
              <a:buFont typeface="Arial" panose="020B0604020202020204" pitchFamily="34" charset="0"/>
              <a:buChar char="•"/>
            </a:pPr>
            <a:r>
              <a:rPr lang="en-AU" dirty="0">
                <a:latin typeface="Cabin" panose="020B0803050202020004" pitchFamily="34" charset="0"/>
                <a:cs typeface="Arial" panose="020B0604020202020204" pitchFamily="34" charset="0"/>
              </a:rPr>
              <a:t>Change the ranks</a:t>
            </a:r>
          </a:p>
          <a:p>
            <a:pPr marL="742950" lvl="1" indent="-285750">
              <a:lnSpc>
                <a:spcPts val="2500"/>
              </a:lnSpc>
              <a:buFont typeface="Arial" panose="020B0604020202020204" pitchFamily="34" charset="0"/>
              <a:buChar char="•"/>
            </a:pPr>
            <a:r>
              <a:rPr lang="en-AU" dirty="0">
                <a:latin typeface="Cabin" panose="020B0803050202020004" pitchFamily="34" charset="0"/>
                <a:cs typeface="Arial" panose="020B0604020202020204" pitchFamily="34" charset="0"/>
              </a:rPr>
              <a:t>Reclass ‘Suitable land use’ to prioritise agriculture</a:t>
            </a:r>
          </a:p>
          <a:p>
            <a:pPr marL="285750" indent="-285750">
              <a:lnSpc>
                <a:spcPts val="2500"/>
              </a:lnSpc>
              <a:buFont typeface="Arial" panose="020B0604020202020204" pitchFamily="34" charset="0"/>
              <a:buChar char="•"/>
            </a:pPr>
            <a:r>
              <a:rPr lang="en-AU" dirty="0">
                <a:latin typeface="Cabin" panose="020B0803050202020004" pitchFamily="34" charset="0"/>
                <a:cs typeface="Arial" panose="020B0604020202020204" pitchFamily="34" charset="0"/>
              </a:rPr>
              <a:t>Consider the results</a:t>
            </a:r>
          </a:p>
        </p:txBody>
      </p:sp>
      <p:grpSp>
        <p:nvGrpSpPr>
          <p:cNvPr id="4" name="Group 3">
            <a:extLst>
              <a:ext uri="{FF2B5EF4-FFF2-40B4-BE49-F238E27FC236}">
                <a16:creationId xmlns="" xmlns:a16="http://schemas.microsoft.com/office/drawing/2014/main" id="{B33FE952-464C-DD41-BE2F-2BF599E098D9}"/>
              </a:ext>
            </a:extLst>
          </p:cNvPr>
          <p:cNvGrpSpPr/>
          <p:nvPr/>
        </p:nvGrpSpPr>
        <p:grpSpPr>
          <a:xfrm>
            <a:off x="-2" y="159"/>
            <a:ext cx="12192003" cy="797316"/>
            <a:chOff x="-1" y="119"/>
            <a:chExt cx="9144002" cy="597987"/>
          </a:xfrm>
        </p:grpSpPr>
        <p:sp>
          <p:nvSpPr>
            <p:cNvPr id="5" name="Rectangle 4">
              <a:extLst>
                <a:ext uri="{FF2B5EF4-FFF2-40B4-BE49-F238E27FC236}">
                  <a16:creationId xmlns="" xmlns:a16="http://schemas.microsoft.com/office/drawing/2014/main" id="{6452E1EF-34FB-7743-95DF-332AD7959519}"/>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Step 4: Develop options</a:t>
              </a:r>
            </a:p>
          </p:txBody>
        </p:sp>
        <p:cxnSp>
          <p:nvCxnSpPr>
            <p:cNvPr id="6" name="Straight Connector 5">
              <a:extLst>
                <a:ext uri="{FF2B5EF4-FFF2-40B4-BE49-F238E27FC236}">
                  <a16:creationId xmlns="" xmlns:a16="http://schemas.microsoft.com/office/drawing/2014/main" id="{5AB421EB-A619-554B-BB16-08C3A935F0AE}"/>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0962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A961E2EA-8B22-2848-A0E2-C408039FCD12}"/>
              </a:ext>
            </a:extLst>
          </p:cNvPr>
          <p:cNvSpPr/>
          <p:nvPr/>
        </p:nvSpPr>
        <p:spPr>
          <a:xfrm>
            <a:off x="-13545" y="160"/>
            <a:ext cx="4049836"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sp>
        <p:nvSpPr>
          <p:cNvPr id="23" name="Rectangle 3"/>
          <p:cNvSpPr txBox="1">
            <a:spLocks noChangeArrowheads="1"/>
          </p:cNvSpPr>
          <p:nvPr/>
        </p:nvSpPr>
        <p:spPr>
          <a:xfrm>
            <a:off x="4250406" y="747756"/>
            <a:ext cx="5795206" cy="2943511"/>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None/>
            </a:pPr>
            <a:endParaRPr lang="en-AU" sz="1600" dirty="0">
              <a:latin typeface="Cabin" panose="020B0803050202020004" pitchFamily="34" charset="0"/>
              <a:ea typeface="ＭＳ Ｐゴシック" charset="-128"/>
            </a:endParaRPr>
          </a:p>
          <a:p>
            <a:endParaRPr lang="en-AU" altLang="en-US" sz="2000" dirty="0">
              <a:latin typeface="Cabin" panose="020B0803050202020004" pitchFamily="34" charset="0"/>
            </a:endParaRPr>
          </a:p>
        </p:txBody>
      </p:sp>
      <p:sp>
        <p:nvSpPr>
          <p:cNvPr id="13" name="Rectangle 3"/>
          <p:cNvSpPr txBox="1">
            <a:spLocks noChangeArrowheads="1"/>
          </p:cNvSpPr>
          <p:nvPr/>
        </p:nvSpPr>
        <p:spPr>
          <a:xfrm>
            <a:off x="195943" y="937965"/>
            <a:ext cx="3826803" cy="550660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buNone/>
            </a:pPr>
            <a:r>
              <a:rPr lang="en-AU" altLang="en-US" sz="2000" dirty="0">
                <a:latin typeface="Cabin" panose="020B0803050202020004" pitchFamily="34" charset="0"/>
                <a:cs typeface="Arial" panose="020B0604020202020204" pitchFamily="34" charset="0"/>
              </a:rPr>
              <a:t>Objective</a:t>
            </a:r>
          </a:p>
          <a:p>
            <a:pPr lvl="1">
              <a:lnSpc>
                <a:spcPts val="25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What is the overall ambition? </a:t>
            </a:r>
            <a:endParaRPr lang="en-AU" altLang="en-US" sz="1400" dirty="0">
              <a:latin typeface="Cabin" panose="020B0803050202020004" pitchFamily="34" charset="0"/>
              <a:cs typeface="Arial" panose="020B0604020202020204" pitchFamily="34" charset="0"/>
            </a:endParaRPr>
          </a:p>
          <a:p>
            <a:pPr marL="0" indent="0">
              <a:lnSpc>
                <a:spcPts val="2500"/>
              </a:lnSpc>
              <a:buNone/>
            </a:pPr>
            <a:r>
              <a:rPr lang="en-AU" altLang="en-US" sz="2000" dirty="0">
                <a:latin typeface="Cabin" panose="020B0803050202020004" pitchFamily="34" charset="0"/>
                <a:cs typeface="Arial" panose="020B0604020202020204" pitchFamily="34" charset="0"/>
              </a:rPr>
              <a:t>Criteria</a:t>
            </a:r>
          </a:p>
          <a:p>
            <a:pPr lvl="1">
              <a:lnSpc>
                <a:spcPts val="2500"/>
              </a:lnSpc>
            </a:pPr>
            <a:r>
              <a:rPr lang="en-AU" altLang="en-US" sz="2000" dirty="0">
                <a:latin typeface="Cabin" panose="020B0803050202020004" pitchFamily="34" charset="0"/>
                <a:cs typeface="Arial" panose="020B0604020202020204" pitchFamily="34" charset="0"/>
              </a:rPr>
              <a:t>Measures by which options will be judged. </a:t>
            </a:r>
          </a:p>
          <a:p>
            <a:pPr lvl="1">
              <a:lnSpc>
                <a:spcPts val="2500"/>
              </a:lnSpc>
            </a:pPr>
            <a:r>
              <a:rPr lang="en-AU" altLang="en-US" sz="2000" dirty="0">
                <a:latin typeface="Cabin" panose="020B0803050202020004" pitchFamily="34" charset="0"/>
                <a:cs typeface="Arial" panose="020B0604020202020204" pitchFamily="34" charset="0"/>
              </a:rPr>
              <a:t>“What is the difference between a good and bad choice?”</a:t>
            </a:r>
          </a:p>
          <a:p>
            <a:pPr marL="0" indent="0">
              <a:lnSpc>
                <a:spcPts val="2500"/>
              </a:lnSpc>
              <a:buNone/>
            </a:pPr>
            <a:r>
              <a:rPr lang="en-AU" altLang="en-US" sz="2000" dirty="0">
                <a:latin typeface="Cabin" panose="020B0803050202020004" pitchFamily="34" charset="0"/>
                <a:cs typeface="Arial" panose="020B0604020202020204" pitchFamily="34" charset="0"/>
              </a:rPr>
              <a:t>Input data</a:t>
            </a:r>
          </a:p>
          <a:p>
            <a:pPr lvl="1">
              <a:lnSpc>
                <a:spcPts val="2500"/>
              </a:lnSpc>
            </a:pPr>
            <a:r>
              <a:rPr lang="en-AU" altLang="en-US" sz="2000" dirty="0">
                <a:latin typeface="Cabin" panose="020B0803050202020004" pitchFamily="34" charset="0"/>
                <a:cs typeface="Arial" panose="020B0604020202020204" pitchFamily="34" charset="0"/>
              </a:rPr>
              <a:t>Simple, Measurable, Available, Relevant, Timely</a:t>
            </a:r>
          </a:p>
          <a:p>
            <a:pPr lvl="1">
              <a:lnSpc>
                <a:spcPts val="2500"/>
              </a:lnSpc>
            </a:pPr>
            <a:r>
              <a:rPr lang="en-AU" altLang="en-US" sz="2000" dirty="0">
                <a:latin typeface="Cabin" panose="020B0803050202020004" pitchFamily="34" charset="0"/>
                <a:cs typeface="Arial" panose="020B0604020202020204" pitchFamily="34" charset="0"/>
              </a:rPr>
              <a:t>Avoid overlap</a:t>
            </a:r>
          </a:p>
          <a:p>
            <a:pPr marL="457200" lvl="1" indent="0">
              <a:lnSpc>
                <a:spcPts val="2500"/>
              </a:lnSpc>
              <a:buNone/>
            </a:pPr>
            <a:endParaRPr lang="en-AU" sz="2000" dirty="0">
              <a:latin typeface="Cabin" panose="020B0803050202020004" pitchFamily="34" charset="0"/>
              <a:ea typeface="ＭＳ Ｐゴシック" charset="-128"/>
              <a:cs typeface="Arial" panose="020B0604020202020204" pitchFamily="34" charset="0"/>
            </a:endParaRPr>
          </a:p>
          <a:p>
            <a:pPr>
              <a:lnSpc>
                <a:spcPts val="2500"/>
              </a:lnSpc>
            </a:pPr>
            <a:endParaRPr lang="en-AU" altLang="en-US" sz="2000" dirty="0">
              <a:latin typeface="Cabin" panose="020B0803050202020004" pitchFamily="34" charset="0"/>
              <a:cs typeface="Arial" panose="020B0604020202020204" pitchFamily="34" charset="0"/>
            </a:endParaRPr>
          </a:p>
        </p:txBody>
      </p:sp>
      <p:graphicFrame>
        <p:nvGraphicFramePr>
          <p:cNvPr id="12" name="Diagram 11"/>
          <p:cNvGraphicFramePr/>
          <p:nvPr>
            <p:extLst>
              <p:ext uri="{D42A27DB-BD31-4B8C-83A1-F6EECF244321}">
                <p14:modId xmlns="" xmlns:p14="http://schemas.microsoft.com/office/powerpoint/2010/main" val="572233864"/>
              </p:ext>
            </p:extLst>
          </p:nvPr>
        </p:nvGraphicFramePr>
        <p:xfrm>
          <a:off x="4791792" y="1102645"/>
          <a:ext cx="6595828" cy="5177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a:extLst>
              <a:ext uri="{FF2B5EF4-FFF2-40B4-BE49-F238E27FC236}">
                <a16:creationId xmlns="" xmlns:a16="http://schemas.microsoft.com/office/drawing/2014/main" id="{433B2A91-17F0-3D4B-B575-631E9F97CF9B}"/>
              </a:ext>
            </a:extLst>
          </p:cNvPr>
          <p:cNvGrpSpPr/>
          <p:nvPr/>
        </p:nvGrpSpPr>
        <p:grpSpPr>
          <a:xfrm>
            <a:off x="-2" y="159"/>
            <a:ext cx="12192003" cy="797316"/>
            <a:chOff x="-1" y="119"/>
            <a:chExt cx="9144002" cy="597987"/>
          </a:xfrm>
        </p:grpSpPr>
        <p:sp>
          <p:nvSpPr>
            <p:cNvPr id="15" name="Rectangle 14">
              <a:extLst>
                <a:ext uri="{FF2B5EF4-FFF2-40B4-BE49-F238E27FC236}">
                  <a16:creationId xmlns="" xmlns:a16="http://schemas.microsoft.com/office/drawing/2014/main" id="{5C5E8029-E136-7C46-9ACF-07A8A92F05F2}"/>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1. Define objective, criteria and inputs</a:t>
              </a:r>
            </a:p>
          </p:txBody>
        </p:sp>
        <p:cxnSp>
          <p:nvCxnSpPr>
            <p:cNvPr id="16" name="Straight Connector 15">
              <a:extLst>
                <a:ext uri="{FF2B5EF4-FFF2-40B4-BE49-F238E27FC236}">
                  <a16:creationId xmlns="" xmlns:a16="http://schemas.microsoft.com/office/drawing/2014/main" id="{B5C843FD-2625-2448-B95E-9F375835A1B0}"/>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8" name="Diagram 17">
            <a:extLst>
              <a:ext uri="{FF2B5EF4-FFF2-40B4-BE49-F238E27FC236}">
                <a16:creationId xmlns="" xmlns:a16="http://schemas.microsoft.com/office/drawing/2014/main" id="{42137BEF-16CE-FD4A-B9A3-D1E67584D5B6}"/>
              </a:ext>
            </a:extLst>
          </p:cNvPr>
          <p:cNvGraphicFramePr/>
          <p:nvPr>
            <p:extLst>
              <p:ext uri="{D42A27DB-BD31-4B8C-83A1-F6EECF244321}">
                <p14:modId xmlns="" xmlns:p14="http://schemas.microsoft.com/office/powerpoint/2010/main" val="2963576847"/>
              </p:ext>
            </p:extLst>
          </p:nvPr>
        </p:nvGraphicFramePr>
        <p:xfrm>
          <a:off x="9571874" y="20172"/>
          <a:ext cx="1278314" cy="6989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3458926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924E8117-A0F1-414A-876A-6A8A25DEB66F}"/>
              </a:ext>
            </a:extLst>
          </p:cNvPr>
          <p:cNvGrpSpPr/>
          <p:nvPr/>
        </p:nvGrpSpPr>
        <p:grpSpPr>
          <a:xfrm>
            <a:off x="-2" y="159"/>
            <a:ext cx="12192003" cy="797316"/>
            <a:chOff x="-1" y="119"/>
            <a:chExt cx="9144002" cy="597987"/>
          </a:xfrm>
        </p:grpSpPr>
        <p:sp>
          <p:nvSpPr>
            <p:cNvPr id="15" name="Rectangle 14">
              <a:extLst>
                <a:ext uri="{FF2B5EF4-FFF2-40B4-BE49-F238E27FC236}">
                  <a16:creationId xmlns="" xmlns:a16="http://schemas.microsoft.com/office/drawing/2014/main" id="{6BF26633-890D-0240-8E8A-F6C455D89134}"/>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2. Assemble inputs – MCAS-S data</a:t>
              </a:r>
            </a:p>
          </p:txBody>
        </p:sp>
        <p:cxnSp>
          <p:nvCxnSpPr>
            <p:cNvPr id="16" name="Straight Connector 15">
              <a:extLst>
                <a:ext uri="{FF2B5EF4-FFF2-40B4-BE49-F238E27FC236}">
                  <a16:creationId xmlns="" xmlns:a16="http://schemas.microsoft.com/office/drawing/2014/main" id="{0DF346C3-F556-094D-80F4-FC20E0B4D4C8}"/>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8" name="Table 27">
            <a:extLst>
              <a:ext uri="{FF2B5EF4-FFF2-40B4-BE49-F238E27FC236}">
                <a16:creationId xmlns="" xmlns:a16="http://schemas.microsoft.com/office/drawing/2014/main" id="{0CB19674-E9C3-D74F-BB48-547B0AB119CB}"/>
              </a:ext>
            </a:extLst>
          </p:cNvPr>
          <p:cNvGraphicFramePr>
            <a:graphicFrameLocks noGrp="1"/>
          </p:cNvGraphicFramePr>
          <p:nvPr>
            <p:extLst>
              <p:ext uri="{D42A27DB-BD31-4B8C-83A1-F6EECF244321}">
                <p14:modId xmlns="" xmlns:p14="http://schemas.microsoft.com/office/powerpoint/2010/main" val="2342255097"/>
              </p:ext>
            </p:extLst>
          </p:nvPr>
        </p:nvGraphicFramePr>
        <p:xfrm>
          <a:off x="258618" y="925288"/>
          <a:ext cx="11574152" cy="6046777"/>
        </p:xfrm>
        <a:graphic>
          <a:graphicData uri="http://schemas.openxmlformats.org/drawingml/2006/table">
            <a:tbl>
              <a:tblPr firstRow="1" bandRow="1">
                <a:tableStyleId>{B301B821-A1FF-4177-AEE7-76D212191A09}</a:tableStyleId>
              </a:tblPr>
              <a:tblGrid>
                <a:gridCol w="3443748">
                  <a:extLst>
                    <a:ext uri="{9D8B030D-6E8A-4147-A177-3AD203B41FA5}">
                      <a16:colId xmlns="" xmlns:a16="http://schemas.microsoft.com/office/drawing/2014/main" val="20001"/>
                    </a:ext>
                  </a:extLst>
                </a:gridCol>
                <a:gridCol w="2678353">
                  <a:extLst>
                    <a:ext uri="{9D8B030D-6E8A-4147-A177-3AD203B41FA5}">
                      <a16:colId xmlns="" xmlns:a16="http://schemas.microsoft.com/office/drawing/2014/main" val="20002"/>
                    </a:ext>
                  </a:extLst>
                </a:gridCol>
                <a:gridCol w="2903716">
                  <a:extLst>
                    <a:ext uri="{9D8B030D-6E8A-4147-A177-3AD203B41FA5}">
                      <a16:colId xmlns="" xmlns:a16="http://schemas.microsoft.com/office/drawing/2014/main" val="20003"/>
                    </a:ext>
                  </a:extLst>
                </a:gridCol>
                <a:gridCol w="2548335">
                  <a:extLst>
                    <a:ext uri="{9D8B030D-6E8A-4147-A177-3AD203B41FA5}">
                      <a16:colId xmlns="" xmlns:a16="http://schemas.microsoft.com/office/drawing/2014/main" val="20004"/>
                    </a:ext>
                  </a:extLst>
                </a:gridCol>
              </a:tblGrid>
              <a:tr h="696683">
                <a:tc>
                  <a:txBody>
                    <a:bodyPr/>
                    <a:lstStyle/>
                    <a:p>
                      <a:pPr algn="ctr"/>
                      <a:r>
                        <a:rPr lang="en-AU" dirty="0">
                          <a:solidFill>
                            <a:schemeClr val="tx1"/>
                          </a:solidFill>
                          <a:latin typeface="Arial" panose="020B0604020202020204" pitchFamily="34" charset="0"/>
                          <a:cs typeface="Arial" panose="020B0604020202020204" pitchFamily="34" charset="0"/>
                        </a:rPr>
                        <a:t>Primary</a:t>
                      </a:r>
                    </a:p>
                  </a:txBody>
                  <a:tcPr>
                    <a:solidFill>
                      <a:srgbClr val="B9D7E2"/>
                    </a:solidFill>
                  </a:tcPr>
                </a:tc>
                <a:tc>
                  <a:txBody>
                    <a:bodyPr/>
                    <a:lstStyle/>
                    <a:p>
                      <a:r>
                        <a:rPr lang="en-AU" dirty="0">
                          <a:solidFill>
                            <a:schemeClr val="tx1"/>
                          </a:solidFill>
                          <a:latin typeface="Arial" panose="020B0604020202020204" pitchFamily="34" charset="0"/>
                          <a:cs typeface="Arial" panose="020B0604020202020204" pitchFamily="34" charset="0"/>
                        </a:rPr>
                        <a:t>Overlay</a:t>
                      </a:r>
                    </a:p>
                  </a:txBody>
                  <a:tcPr>
                    <a:solidFill>
                      <a:srgbClr val="B9D7E2"/>
                    </a:solidFill>
                  </a:tcPr>
                </a:tc>
                <a:tc>
                  <a:txBody>
                    <a:bodyPr/>
                    <a:lstStyle/>
                    <a:p>
                      <a:r>
                        <a:rPr lang="en-AU" dirty="0">
                          <a:solidFill>
                            <a:schemeClr val="tx1"/>
                          </a:solidFill>
                          <a:latin typeface="Arial" panose="020B0604020202020204" pitchFamily="34" charset="0"/>
                          <a:cs typeface="Arial" panose="020B0604020202020204" pitchFamily="34" charset="0"/>
                        </a:rPr>
                        <a:t>Mask</a:t>
                      </a:r>
                    </a:p>
                  </a:txBody>
                  <a:tcPr>
                    <a:solidFill>
                      <a:srgbClr val="B9D7E2"/>
                    </a:solidFill>
                  </a:tcPr>
                </a:tc>
                <a:tc>
                  <a:txBody>
                    <a:bodyPr/>
                    <a:lstStyle/>
                    <a:p>
                      <a:r>
                        <a:rPr lang="en-AU" dirty="0">
                          <a:solidFill>
                            <a:schemeClr val="tx1"/>
                          </a:solidFill>
                          <a:latin typeface="Arial" panose="020B0604020202020204" pitchFamily="34" charset="0"/>
                          <a:cs typeface="Arial" panose="020B0604020202020204" pitchFamily="34" charset="0"/>
                        </a:rPr>
                        <a:t>Classified</a:t>
                      </a:r>
                    </a:p>
                  </a:txBody>
                  <a:tcPr>
                    <a:solidFill>
                      <a:srgbClr val="B9D7E2"/>
                    </a:solidFill>
                  </a:tcPr>
                </a:tc>
                <a:extLst>
                  <a:ext uri="{0D108BD9-81ED-4DB2-BD59-A6C34878D82A}">
                    <a16:rowId xmlns="" xmlns:a16="http://schemas.microsoft.com/office/drawing/2014/main" val="10000"/>
                  </a:ext>
                </a:extLst>
              </a:tr>
              <a:tr h="2715152">
                <a:tc>
                  <a:txBody>
                    <a:bodyPr/>
                    <a:lstStyle/>
                    <a:p>
                      <a:endParaRPr lang="en-AU" dirty="0">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4"/>
                  </a:ext>
                </a:extLst>
              </a:tr>
              <a:tr h="720066">
                <a:tc>
                  <a:txBody>
                    <a:bodyPr/>
                    <a:lstStyle/>
                    <a:p>
                      <a:r>
                        <a:rPr lang="en-AU" dirty="0">
                          <a:latin typeface="Arial" panose="020B0604020202020204" pitchFamily="34" charset="0"/>
                          <a:cs typeface="Arial" panose="020B0604020202020204" pitchFamily="34" charset="0"/>
                        </a:rPr>
                        <a:t>Indicator</a:t>
                      </a:r>
                    </a:p>
                    <a:p>
                      <a:r>
                        <a:rPr lang="en-AU" dirty="0">
                          <a:latin typeface="Arial" panose="020B0604020202020204" pitchFamily="34" charset="0"/>
                          <a:cs typeface="Arial" panose="020B0604020202020204" pitchFamily="34" charset="0"/>
                        </a:rPr>
                        <a:t>The workhorse</a:t>
                      </a:r>
                    </a:p>
                  </a:txBody>
                  <a:tcPr/>
                </a:tc>
                <a:tc>
                  <a:txBody>
                    <a:bodyPr/>
                    <a:lstStyle/>
                    <a:p>
                      <a:r>
                        <a:rPr lang="en-AU" dirty="0">
                          <a:latin typeface="Arial" panose="020B0604020202020204" pitchFamily="34" charset="0"/>
                          <a:cs typeface="Arial" panose="020B0604020202020204" pitchFamily="34" charset="0"/>
                        </a:rPr>
                        <a:t>Provide context</a:t>
                      </a:r>
                    </a:p>
                    <a:p>
                      <a:r>
                        <a:rPr lang="en-AU" dirty="0">
                          <a:latin typeface="Arial" panose="020B0604020202020204" pitchFamily="34" charset="0"/>
                          <a:cs typeface="Arial" panose="020B0604020202020204" pitchFamily="34" charset="0"/>
                        </a:rPr>
                        <a:t>Lines and points</a:t>
                      </a:r>
                    </a:p>
                  </a:txBody>
                  <a:tcPr/>
                </a:tc>
                <a:tc>
                  <a:txBody>
                    <a:bodyPr/>
                    <a:lstStyle/>
                    <a:p>
                      <a:r>
                        <a:rPr lang="en-AU" dirty="0">
                          <a:latin typeface="Arial" panose="020B0604020202020204" pitchFamily="34" charset="0"/>
                          <a:cs typeface="Arial" panose="020B0604020202020204" pitchFamily="34" charset="0"/>
                        </a:rPr>
                        <a:t>Constrain analysis</a:t>
                      </a:r>
                    </a:p>
                    <a:p>
                      <a:r>
                        <a:rPr lang="en-AU" dirty="0">
                          <a:latin typeface="Arial" panose="020B0604020202020204" pitchFamily="34" charset="0"/>
                          <a:cs typeface="Arial" panose="020B0604020202020204" pitchFamily="34" charset="0"/>
                        </a:rPr>
                        <a:t>Report</a:t>
                      </a:r>
                      <a:r>
                        <a:rPr lang="en-AU" baseline="0" dirty="0">
                          <a:latin typeface="Arial" panose="020B0604020202020204" pitchFamily="34" charset="0"/>
                          <a:cs typeface="Arial" panose="020B0604020202020204" pitchFamily="34" charset="0"/>
                        </a:rPr>
                        <a:t> and view</a:t>
                      </a:r>
                      <a:endParaRPr lang="en-AU" dirty="0">
                        <a:latin typeface="Arial" panose="020B0604020202020204" pitchFamily="34" charset="0"/>
                        <a:cs typeface="Arial" panose="020B0604020202020204" pitchFamily="34" charset="0"/>
                      </a:endParaRPr>
                    </a:p>
                  </a:txBody>
                  <a:tcPr/>
                </a:tc>
                <a:tc>
                  <a:txBody>
                    <a:bodyPr/>
                    <a:lstStyle/>
                    <a:p>
                      <a:r>
                        <a:rPr lang="en-AU" dirty="0">
                          <a:latin typeface="Arial" panose="020B0604020202020204" pitchFamily="34" charset="0"/>
                          <a:cs typeface="Arial" panose="020B0604020202020204" pitchFamily="34" charset="0"/>
                        </a:rPr>
                        <a:t>MCAS-S Output</a:t>
                      </a:r>
                    </a:p>
                    <a:p>
                      <a:r>
                        <a:rPr lang="en-AU" dirty="0">
                          <a:latin typeface="Arial" panose="020B0604020202020204" pitchFamily="34" charset="0"/>
                          <a:cs typeface="Arial" panose="020B0604020202020204" pitchFamily="34" charset="0"/>
                        </a:rPr>
                        <a:t>You made it!</a:t>
                      </a:r>
                    </a:p>
                  </a:txBody>
                  <a:tcPr/>
                </a:tc>
                <a:extLst>
                  <a:ext uri="{0D108BD9-81ED-4DB2-BD59-A6C34878D82A}">
                    <a16:rowId xmlns="" xmlns:a16="http://schemas.microsoft.com/office/drawing/2014/main" val="10001"/>
                  </a:ext>
                </a:extLst>
              </a:tr>
              <a:tr h="949888">
                <a:tc>
                  <a:txBody>
                    <a:bodyPr/>
                    <a:lstStyle/>
                    <a:p>
                      <a:r>
                        <a:rPr lang="en-AU" dirty="0">
                          <a:latin typeface="Arial" panose="020B0604020202020204" pitchFamily="34" charset="0"/>
                          <a:cs typeface="Arial" panose="020B0604020202020204" pitchFamily="34" charset="0"/>
                        </a:rPr>
                        <a:t>Categorical rasters</a:t>
                      </a:r>
                    </a:p>
                    <a:p>
                      <a:r>
                        <a:rPr lang="en-AU" dirty="0">
                          <a:latin typeface="Arial" panose="020B0604020202020204" pitchFamily="34" charset="0"/>
                          <a:cs typeface="Arial" panose="020B0604020202020204" pitchFamily="34" charset="0"/>
                        </a:rPr>
                        <a:t>Continuous rasters </a:t>
                      </a:r>
                    </a:p>
                    <a:p>
                      <a:r>
                        <a:rPr lang="en-AU" dirty="0">
                          <a:latin typeface="Arial" panose="020B0604020202020204" pitchFamily="34" charset="0"/>
                          <a:cs typeface="Arial" panose="020B0604020202020204" pitchFamily="34" charset="0"/>
                        </a:rPr>
                        <a:t>Time</a:t>
                      </a:r>
                      <a:r>
                        <a:rPr lang="en-AU" baseline="0" dirty="0">
                          <a:latin typeface="Arial" panose="020B0604020202020204" pitchFamily="34" charset="0"/>
                          <a:cs typeface="Arial" panose="020B0604020202020204" pitchFamily="34" charset="0"/>
                        </a:rPr>
                        <a:t> series rasters</a:t>
                      </a:r>
                      <a:endParaRPr lang="en-AU" dirty="0">
                        <a:latin typeface="Arial" panose="020B0604020202020204" pitchFamily="34" charset="0"/>
                        <a:cs typeface="Arial" panose="020B0604020202020204" pitchFamily="34" charset="0"/>
                      </a:endParaRPr>
                    </a:p>
                  </a:txBody>
                  <a:tcPr/>
                </a:tc>
                <a:tc>
                  <a:txBody>
                    <a:bodyPr/>
                    <a:lstStyle/>
                    <a:p>
                      <a:r>
                        <a:rPr lang="en-AU" dirty="0">
                          <a:latin typeface="Arial" panose="020B0604020202020204" pitchFamily="34" charset="0"/>
                          <a:cs typeface="Arial" panose="020B0604020202020204" pitchFamily="34" charset="0"/>
                        </a:rPr>
                        <a:t>Vector</a:t>
                      </a:r>
                    </a:p>
                  </a:txBody>
                  <a:tcPr/>
                </a:tc>
                <a:tc>
                  <a:txBody>
                    <a:bodyPr/>
                    <a:lstStyle/>
                    <a:p>
                      <a:r>
                        <a:rPr lang="en-AU" dirty="0">
                          <a:latin typeface="Arial" panose="020B0604020202020204" pitchFamily="34" charset="0"/>
                          <a:cs typeface="Arial" panose="020B0604020202020204" pitchFamily="34" charset="0"/>
                        </a:rPr>
                        <a:t>Categorical raster</a:t>
                      </a:r>
                    </a:p>
                  </a:txBody>
                  <a:tcPr/>
                </a:tc>
                <a:tc>
                  <a:txBody>
                    <a:bodyPr/>
                    <a:lstStyle/>
                    <a:p>
                      <a:r>
                        <a:rPr lang="en-AU" dirty="0">
                          <a:latin typeface="Arial" panose="020B0604020202020204" pitchFamily="34" charset="0"/>
                          <a:cs typeface="Arial" panose="020B0604020202020204" pitchFamily="34" charset="0"/>
                        </a:rPr>
                        <a:t>Categorical or continuous raster</a:t>
                      </a:r>
                    </a:p>
                  </a:txBody>
                  <a:tcPr/>
                </a:tc>
                <a:extLst>
                  <a:ext uri="{0D108BD9-81ED-4DB2-BD59-A6C34878D82A}">
                    <a16:rowId xmlns="" xmlns:a16="http://schemas.microsoft.com/office/drawing/2014/main" val="10002"/>
                  </a:ext>
                </a:extLst>
              </a:tr>
              <a:tr h="964988">
                <a:tc>
                  <a:txBody>
                    <a:bodyPr/>
                    <a:lstStyle/>
                    <a:p>
                      <a:r>
                        <a:rPr lang="en-AU" dirty="0">
                          <a:latin typeface="Arial" panose="020B0604020202020204" pitchFamily="34" charset="0"/>
                          <a:cs typeface="Arial" panose="020B0604020202020204" pitchFamily="34" charset="0"/>
                        </a:rPr>
                        <a:t>GeoTIFF, ESRI Raster, BIL</a:t>
                      </a:r>
                    </a:p>
                  </a:txBody>
                  <a:tcPr/>
                </a:tc>
                <a:tc>
                  <a:txBody>
                    <a:bodyPr/>
                    <a:lstStyle/>
                    <a:p>
                      <a:r>
                        <a:rPr lang="en-AU" dirty="0">
                          <a:latin typeface="Arial" panose="020B0604020202020204" pitchFamily="34" charset="0"/>
                          <a:cs typeface="Arial" panose="020B0604020202020204" pitchFamily="34" charset="0"/>
                        </a:rPr>
                        <a:t>Shapefile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GeoTIFF, ESRI Raster, BIL</a:t>
                      </a:r>
                    </a:p>
                  </a:txBody>
                  <a:tcPr/>
                </a:tc>
                <a:tc>
                  <a:txBody>
                    <a:bodyPr/>
                    <a:lstStyle/>
                    <a:p>
                      <a:r>
                        <a:rPr lang="en-AU" dirty="0">
                          <a:latin typeface="Arial" panose="020B0604020202020204" pitchFamily="34" charset="0"/>
                          <a:cs typeface="Arial" panose="020B0604020202020204" pitchFamily="34" charset="0"/>
                        </a:rPr>
                        <a:t>GeoTIFF</a:t>
                      </a:r>
                    </a:p>
                  </a:txBody>
                  <a:tcPr/>
                </a:tc>
                <a:extLst>
                  <a:ext uri="{0D108BD9-81ED-4DB2-BD59-A6C34878D82A}">
                    <a16:rowId xmlns="" xmlns:a16="http://schemas.microsoft.com/office/drawing/2014/main" val="10003"/>
                  </a:ext>
                </a:extLst>
              </a:tr>
            </a:tbl>
          </a:graphicData>
        </a:graphic>
      </p:graphicFrame>
      <p:pic>
        <p:nvPicPr>
          <p:cNvPr id="21" name="Picture 2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701610" y="1798178"/>
            <a:ext cx="2555451" cy="2111829"/>
          </a:xfrm>
          <a:prstGeom prst="rect">
            <a:avLst/>
          </a:prstGeom>
        </p:spPr>
      </p:pic>
      <p:pic>
        <p:nvPicPr>
          <p:cNvPr id="22" name="Picture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57239" y="1798178"/>
            <a:ext cx="2963999" cy="1996582"/>
          </a:xfrm>
          <a:prstGeom prst="rect">
            <a:avLst/>
          </a:prstGeom>
        </p:spPr>
      </p:pic>
      <p:pic>
        <p:nvPicPr>
          <p:cNvPr id="24" name="Picture 23">
            <a:extLst>
              <a:ext uri="{FF2B5EF4-FFF2-40B4-BE49-F238E27FC236}">
                <a16:creationId xmlns="" xmlns:a16="http://schemas.microsoft.com/office/drawing/2014/main" id="{2E24B5AD-B8FE-7849-A228-DC84E4FB94AC}"/>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137" t="2" r="-137" b="18694"/>
          <a:stretch/>
        </p:blipFill>
        <p:spPr>
          <a:xfrm>
            <a:off x="572678" y="1778443"/>
            <a:ext cx="2479031" cy="2151300"/>
          </a:xfrm>
          <a:prstGeom prst="rect">
            <a:avLst/>
          </a:prstGeom>
        </p:spPr>
      </p:pic>
      <p:sp>
        <p:nvSpPr>
          <p:cNvPr id="2" name="Rounded Rectangle 1"/>
          <p:cNvSpPr/>
          <p:nvPr/>
        </p:nvSpPr>
        <p:spPr>
          <a:xfrm>
            <a:off x="98440" y="925286"/>
            <a:ext cx="3603170" cy="590151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pic>
        <p:nvPicPr>
          <p:cNvPr id="27" name="Picture 26" descr="Icon from MCAS-S used to drag in a Primary Input Data layer"/>
          <p:cNvPicPr>
            <a:picLocks noChangeAspect="1"/>
          </p:cNvPicPr>
          <p:nvPr/>
        </p:nvPicPr>
        <p:blipFill rotWithShape="1">
          <a:blip r:embed="rId6">
            <a:extLst>
              <a:ext uri="{28A0092B-C50C-407E-A947-70E740481C1C}">
                <a14:useLocalDpi xmlns="" xmlns:a14="http://schemas.microsoft.com/office/drawing/2010/main" val="0"/>
              </a:ext>
            </a:extLst>
          </a:blip>
          <a:srcRect t="1" r="4115" b="6639"/>
          <a:stretch/>
        </p:blipFill>
        <p:spPr>
          <a:xfrm>
            <a:off x="2525619" y="966935"/>
            <a:ext cx="526090" cy="498401"/>
          </a:xfrm>
          <a:prstGeom prst="rect">
            <a:avLst/>
          </a:prstGeom>
        </p:spPr>
      </p:pic>
      <p:pic>
        <p:nvPicPr>
          <p:cNvPr id="41" name="Picture 40" descr="MCAS-S icon used to select point or line overlays"/>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4867281" y="966935"/>
            <a:ext cx="684434" cy="568755"/>
          </a:xfrm>
          <a:prstGeom prst="rect">
            <a:avLst/>
          </a:prstGeom>
        </p:spPr>
      </p:pic>
      <p:pic>
        <p:nvPicPr>
          <p:cNvPr id="42" name="Picture 41"/>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498632" y="1020579"/>
            <a:ext cx="537116" cy="461466"/>
          </a:xfrm>
          <a:prstGeom prst="rect">
            <a:avLst/>
          </a:prstGeom>
        </p:spPr>
      </p:pic>
      <p:pic>
        <p:nvPicPr>
          <p:cNvPr id="3" name="Picture 2"/>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9421417" y="1898189"/>
            <a:ext cx="2189983" cy="2196016"/>
          </a:xfrm>
          <a:prstGeom prst="rect">
            <a:avLst/>
          </a:prstGeom>
        </p:spPr>
      </p:pic>
      <p:pic>
        <p:nvPicPr>
          <p:cNvPr id="4" name="Picture 3"/>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10771778" y="979655"/>
            <a:ext cx="638264" cy="600159"/>
          </a:xfrm>
          <a:prstGeom prst="rect">
            <a:avLst/>
          </a:prstGeom>
        </p:spPr>
      </p:pic>
      <p:graphicFrame>
        <p:nvGraphicFramePr>
          <p:cNvPr id="46" name="Diagram 45">
            <a:extLst>
              <a:ext uri="{FF2B5EF4-FFF2-40B4-BE49-F238E27FC236}">
                <a16:creationId xmlns="" xmlns:a16="http://schemas.microsoft.com/office/drawing/2014/main" id="{7EDEA96A-1CA9-2F4B-A521-E4A4D99E18B7}"/>
              </a:ext>
            </a:extLst>
          </p:cNvPr>
          <p:cNvGraphicFramePr/>
          <p:nvPr>
            <p:extLst>
              <p:ext uri="{D42A27DB-BD31-4B8C-83A1-F6EECF244321}">
                <p14:modId xmlns="" xmlns:p14="http://schemas.microsoft.com/office/powerpoint/2010/main" val="730124677"/>
              </p:ext>
            </p:extLst>
          </p:nvPr>
        </p:nvGraphicFramePr>
        <p:xfrm>
          <a:off x="9582034" y="49361"/>
          <a:ext cx="1278314" cy="69891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 name="Rectangle 4"/>
          <p:cNvSpPr/>
          <p:nvPr/>
        </p:nvSpPr>
        <p:spPr>
          <a:xfrm>
            <a:off x="2351952" y="5124761"/>
            <a:ext cx="960136" cy="79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pic>
        <p:nvPicPr>
          <p:cNvPr id="48" name="Picture 47"/>
          <p:cNvPicPr>
            <a:picLocks noChangeAspect="1"/>
          </p:cNvPicPr>
          <p:nvPr/>
        </p:nvPicPr>
        <p:blipFill rotWithShape="1">
          <a:blip r:embed="rId16"/>
          <a:srcRect t="59304"/>
          <a:stretch/>
        </p:blipFill>
        <p:spPr>
          <a:xfrm>
            <a:off x="2346403" y="5108617"/>
            <a:ext cx="960136" cy="320186"/>
          </a:xfrm>
          <a:prstGeom prst="rect">
            <a:avLst/>
          </a:prstGeom>
        </p:spPr>
      </p:pic>
      <p:pic>
        <p:nvPicPr>
          <p:cNvPr id="47" name="Picture 46"/>
          <p:cNvPicPr>
            <a:picLocks noChangeAspect="1"/>
          </p:cNvPicPr>
          <p:nvPr/>
        </p:nvPicPr>
        <p:blipFill rotWithShape="1">
          <a:blip r:embed="rId17"/>
          <a:srcRect l="4958" t="44325" r="14489" b="34461"/>
          <a:stretch/>
        </p:blipFill>
        <p:spPr>
          <a:xfrm>
            <a:off x="2346403" y="5392184"/>
            <a:ext cx="960136" cy="228379"/>
          </a:xfrm>
          <a:prstGeom prst="rect">
            <a:avLst/>
          </a:prstGeom>
        </p:spPr>
      </p:pic>
      <p:pic>
        <p:nvPicPr>
          <p:cNvPr id="49" name="Picture 48"/>
          <p:cNvPicPr>
            <a:picLocks noChangeAspect="1"/>
          </p:cNvPicPr>
          <p:nvPr/>
        </p:nvPicPr>
        <p:blipFill>
          <a:blip r:embed="rId18">
            <a:extLst>
              <a:ext uri="{28A0092B-C50C-407E-A947-70E740481C1C}">
                <a14:useLocalDpi xmlns="" xmlns:a14="http://schemas.microsoft.com/office/drawing/2010/main" val="0"/>
              </a:ext>
            </a:extLst>
          </a:blip>
          <a:stretch>
            <a:fillRect/>
          </a:stretch>
        </p:blipFill>
        <p:spPr>
          <a:xfrm>
            <a:off x="2363672" y="5616232"/>
            <a:ext cx="849984" cy="287898"/>
          </a:xfrm>
          <a:prstGeom prst="rect">
            <a:avLst/>
          </a:prstGeom>
        </p:spPr>
      </p:pic>
    </p:spTree>
    <p:extLst>
      <p:ext uri="{BB962C8B-B14F-4D97-AF65-F5344CB8AC3E}">
        <p14:creationId xmlns="" xmlns:p14="http://schemas.microsoft.com/office/powerpoint/2010/main" val="345048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B7F8508-97FC-4E48-B735-31AADD38C856}"/>
              </a:ext>
            </a:extLst>
          </p:cNvPr>
          <p:cNvSpPr/>
          <p:nvPr/>
        </p:nvSpPr>
        <p:spPr>
          <a:xfrm>
            <a:off x="-13545" y="160"/>
            <a:ext cx="2163621" cy="6884414"/>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sp>
        <p:nvSpPr>
          <p:cNvPr id="3" name="TextBox 2"/>
          <p:cNvSpPr txBox="1"/>
          <p:nvPr/>
        </p:nvSpPr>
        <p:spPr>
          <a:xfrm>
            <a:off x="2679183" y="863867"/>
            <a:ext cx="8950403" cy="5478382"/>
          </a:xfrm>
          <a:prstGeom prst="rect">
            <a:avLst/>
          </a:prstGeom>
          <a:solidFill>
            <a:schemeClr val="bg1"/>
          </a:solidFill>
        </p:spPr>
        <p:txBody>
          <a:bodyPr wrap="square" lIns="121882" tIns="60940" rIns="121882" bIns="60940" rtlCol="0">
            <a:spAutoFit/>
          </a:bodyPr>
          <a:lstStyle/>
          <a:p>
            <a:pPr marL="432000" indent="-360000">
              <a:lnSpc>
                <a:spcPct val="150000"/>
              </a:lnSpc>
              <a:buFont typeface="Arial"/>
              <a:buChar char="•"/>
            </a:pPr>
            <a:r>
              <a:rPr lang="en-US" sz="2400" dirty="0">
                <a:latin typeface="Cabin" panose="020B0803050202020004" pitchFamily="34" charset="0"/>
                <a:cs typeface="Arial" panose="020B0604020202020204" pitchFamily="34" charset="0"/>
              </a:rPr>
              <a:t>Challenges in Environmental Management</a:t>
            </a:r>
          </a:p>
          <a:p>
            <a:pPr marL="432000" indent="-360000">
              <a:lnSpc>
                <a:spcPct val="150000"/>
              </a:lnSpc>
              <a:buFont typeface="Arial"/>
              <a:buChar char="•"/>
            </a:pPr>
            <a:r>
              <a:rPr lang="en-US" sz="2400" dirty="0">
                <a:latin typeface="Cabin" panose="020B0803050202020004" pitchFamily="34" charset="0"/>
                <a:cs typeface="Arial" panose="020B0604020202020204" pitchFamily="34" charset="0"/>
              </a:rPr>
              <a:t>Introducing multi-criteria analysis (MCA) </a:t>
            </a:r>
          </a:p>
          <a:p>
            <a:pPr marL="889200" lvl="1" indent="-360000">
              <a:lnSpc>
                <a:spcPct val="150000"/>
              </a:lnSpc>
              <a:buFont typeface="Courier New" panose="02070309020205020404" pitchFamily="49" charset="0"/>
              <a:buChar char="o"/>
            </a:pPr>
            <a:r>
              <a:rPr lang="en-US" sz="2000" dirty="0">
                <a:latin typeface="Cabin" panose="020B0803050202020004" pitchFamily="34" charset="0"/>
                <a:cs typeface="Arial" panose="020B0604020202020204" pitchFamily="34" charset="0"/>
              </a:rPr>
              <a:t>What makes a good multi criteria analysis?</a:t>
            </a:r>
          </a:p>
          <a:p>
            <a:pPr marL="889200" lvl="1" indent="-360000">
              <a:lnSpc>
                <a:spcPct val="150000"/>
              </a:lnSpc>
              <a:buFont typeface="Courier New" panose="02070309020205020404" pitchFamily="49" charset="0"/>
              <a:buChar char="o"/>
            </a:pPr>
            <a:r>
              <a:rPr lang="en-US" sz="2000" dirty="0">
                <a:latin typeface="Cabin" panose="020B0803050202020004" pitchFamily="34" charset="0"/>
                <a:cs typeface="Arial" panose="020B0604020202020204" pitchFamily="34" charset="0"/>
              </a:rPr>
              <a:t>The framework</a:t>
            </a:r>
          </a:p>
          <a:p>
            <a:pPr marL="889200" lvl="1" indent="-360000">
              <a:lnSpc>
                <a:spcPct val="150000"/>
              </a:lnSpc>
              <a:buFont typeface="Courier New" panose="02070309020205020404" pitchFamily="49" charset="0"/>
              <a:buChar char="o"/>
            </a:pPr>
            <a:r>
              <a:rPr lang="en-US" sz="2000" dirty="0">
                <a:latin typeface="Cabin" panose="020B0803050202020004" pitchFamily="34" charset="0"/>
                <a:cs typeface="Arial" panose="020B0604020202020204" pitchFamily="34" charset="0"/>
              </a:rPr>
              <a:t>Example - Where to buy coffee. Step 1-5</a:t>
            </a:r>
          </a:p>
          <a:p>
            <a:pPr marL="432000" indent="-360000">
              <a:lnSpc>
                <a:spcPct val="150000"/>
              </a:lnSpc>
              <a:buFont typeface="Arial"/>
              <a:buChar char="•"/>
            </a:pPr>
            <a:r>
              <a:rPr lang="en-US" sz="2400" dirty="0">
                <a:latin typeface="Cabin" panose="020B0803050202020004" pitchFamily="34" charset="0"/>
                <a:cs typeface="Arial" panose="020B0604020202020204" pitchFamily="34" charset="0"/>
              </a:rPr>
              <a:t>Introducing MCAS-S software</a:t>
            </a:r>
          </a:p>
          <a:p>
            <a:pPr marL="889200" lvl="1" indent="-360000">
              <a:lnSpc>
                <a:spcPct val="150000"/>
              </a:lnSpc>
              <a:buFont typeface="Courier New" panose="02070309020205020404" pitchFamily="49" charset="0"/>
              <a:buChar char="o"/>
            </a:pPr>
            <a:r>
              <a:rPr lang="en-US" sz="2000" dirty="0">
                <a:latin typeface="Cabin" panose="020B0803050202020004" pitchFamily="34" charset="0"/>
                <a:cs typeface="Arial" panose="020B0604020202020204" pitchFamily="34" charset="0"/>
              </a:rPr>
              <a:t>What is MCAS-S?</a:t>
            </a:r>
          </a:p>
          <a:p>
            <a:pPr marL="889200" lvl="1" indent="-360000">
              <a:lnSpc>
                <a:spcPct val="150000"/>
              </a:lnSpc>
              <a:buFont typeface="Courier New" panose="02070309020205020404" pitchFamily="49" charset="0"/>
              <a:buChar char="o"/>
            </a:pPr>
            <a:r>
              <a:rPr lang="en-US" sz="2000" dirty="0">
                <a:latin typeface="Cabin" panose="020B0803050202020004" pitchFamily="34" charset="0"/>
                <a:cs typeface="Arial" panose="020B0604020202020204" pitchFamily="34" charset="0"/>
              </a:rPr>
              <a:t>When to use MCAS-S</a:t>
            </a:r>
          </a:p>
          <a:p>
            <a:pPr marL="889200" lvl="1" indent="-360000">
              <a:lnSpc>
                <a:spcPct val="150000"/>
              </a:lnSpc>
              <a:buFont typeface="Courier New" panose="02070309020205020404" pitchFamily="49" charset="0"/>
              <a:buChar char="o"/>
            </a:pPr>
            <a:r>
              <a:rPr lang="en-US" sz="2000" dirty="0">
                <a:latin typeface="Cabin" panose="020B0803050202020004" pitchFamily="34" charset="0"/>
                <a:cs typeface="Arial" panose="020B0604020202020204" pitchFamily="34" charset="0"/>
              </a:rPr>
              <a:t>Example – Where to live in Australia</a:t>
            </a:r>
          </a:p>
          <a:p>
            <a:pPr marL="889200" lvl="1" indent="-360000">
              <a:lnSpc>
                <a:spcPct val="150000"/>
              </a:lnSpc>
              <a:buFont typeface="Courier New" panose="02070309020205020404" pitchFamily="49" charset="0"/>
              <a:buChar char="o"/>
            </a:pPr>
            <a:r>
              <a:rPr lang="en-US" sz="2000" dirty="0">
                <a:latin typeface="Cabin" panose="020B0803050202020004" pitchFamily="34" charset="0"/>
                <a:cs typeface="Arial" panose="020B0604020202020204" pitchFamily="34" charset="0"/>
              </a:rPr>
              <a:t>Where to get data</a:t>
            </a:r>
          </a:p>
          <a:p>
            <a:pPr marL="889200" lvl="1" indent="-360000">
              <a:lnSpc>
                <a:spcPct val="150000"/>
              </a:lnSpc>
              <a:buFont typeface="Courier New" panose="02070309020205020404" pitchFamily="49" charset="0"/>
              <a:buChar char="o"/>
            </a:pPr>
            <a:r>
              <a:rPr lang="en-US" sz="2000" dirty="0">
                <a:latin typeface="Cabin" panose="020B0803050202020004" pitchFamily="34" charset="0"/>
                <a:cs typeface="Arial" panose="020B0604020202020204" pitchFamily="34" charset="0"/>
              </a:rPr>
              <a:t>Getting data into MCAS-S</a:t>
            </a:r>
          </a:p>
        </p:txBody>
      </p:sp>
      <p:sp>
        <p:nvSpPr>
          <p:cNvPr id="4" name="TextBox 3"/>
          <p:cNvSpPr txBox="1"/>
          <p:nvPr/>
        </p:nvSpPr>
        <p:spPr>
          <a:xfrm>
            <a:off x="218057" y="987544"/>
            <a:ext cx="1700416" cy="584775"/>
          </a:xfrm>
          <a:prstGeom prst="rect">
            <a:avLst/>
          </a:prstGeom>
          <a:noFill/>
        </p:spPr>
        <p:txBody>
          <a:bodyPr wrap="square" rtlCol="0">
            <a:spAutoFit/>
          </a:bodyPr>
          <a:lstStyle/>
          <a:p>
            <a:r>
              <a:rPr lang="en-AU" sz="3200" dirty="0">
                <a:latin typeface="Cabin" panose="020B0803050202020004" pitchFamily="34" charset="0"/>
                <a:cs typeface="Arial" panose="020B0604020202020204" pitchFamily="34" charset="0"/>
              </a:rPr>
              <a:t>Outline</a:t>
            </a:r>
            <a:endParaRPr lang="en-AU" sz="3200" dirty="0">
              <a:latin typeface="Cabin" panose="020B0803050202020004" pitchFamily="34" charset="0"/>
            </a:endParaRPr>
          </a:p>
        </p:txBody>
      </p:sp>
    </p:spTree>
    <p:extLst>
      <p:ext uri="{BB962C8B-B14F-4D97-AF65-F5344CB8AC3E}">
        <p14:creationId xmlns="" xmlns:p14="http://schemas.microsoft.com/office/powerpoint/2010/main" val="29171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B06E261-F716-DB44-81F5-5131DA1383D1}"/>
              </a:ext>
            </a:extLst>
          </p:cNvPr>
          <p:cNvSpPr/>
          <p:nvPr/>
        </p:nvSpPr>
        <p:spPr>
          <a:xfrm>
            <a:off x="1" y="0"/>
            <a:ext cx="5994393" cy="65771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sp>
        <p:nvSpPr>
          <p:cNvPr id="23" name="Rectangle 3"/>
          <p:cNvSpPr txBox="1">
            <a:spLocks noChangeArrowheads="1"/>
          </p:cNvSpPr>
          <p:nvPr/>
        </p:nvSpPr>
        <p:spPr>
          <a:xfrm>
            <a:off x="6106157" y="1351398"/>
            <a:ext cx="2032004" cy="969050"/>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None/>
            </a:pPr>
            <a:endParaRPr lang="en-AU" sz="1600" dirty="0">
              <a:latin typeface="Cabin" panose="020B0803050202020004" pitchFamily="34" charset="0"/>
              <a:ea typeface="ＭＳ Ｐゴシック" charset="-128"/>
            </a:endParaRPr>
          </a:p>
          <a:p>
            <a:endParaRPr lang="en-AU" altLang="en-US" sz="2000" dirty="0">
              <a:latin typeface="Cabin" panose="020B0803050202020004" pitchFamily="34" charset="0"/>
            </a:endParaRPr>
          </a:p>
        </p:txBody>
      </p:sp>
      <p:grpSp>
        <p:nvGrpSpPr>
          <p:cNvPr id="10" name="Group 9">
            <a:extLst>
              <a:ext uri="{FF2B5EF4-FFF2-40B4-BE49-F238E27FC236}">
                <a16:creationId xmlns="" xmlns:a16="http://schemas.microsoft.com/office/drawing/2014/main" id="{9B4AF241-6F95-B34F-9C89-9777749ED89D}"/>
              </a:ext>
            </a:extLst>
          </p:cNvPr>
          <p:cNvGrpSpPr/>
          <p:nvPr/>
        </p:nvGrpSpPr>
        <p:grpSpPr>
          <a:xfrm>
            <a:off x="-2" y="159"/>
            <a:ext cx="12192003" cy="797316"/>
            <a:chOff x="-1" y="119"/>
            <a:chExt cx="9144002" cy="597987"/>
          </a:xfrm>
        </p:grpSpPr>
        <p:sp>
          <p:nvSpPr>
            <p:cNvPr id="11" name="Rectangle 10">
              <a:extLst>
                <a:ext uri="{FF2B5EF4-FFF2-40B4-BE49-F238E27FC236}">
                  <a16:creationId xmlns="" xmlns:a16="http://schemas.microsoft.com/office/drawing/2014/main" id="{F1467DFA-61BF-D649-A31D-E6106790AC6B}"/>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2. Assemble data inputs - Classification</a:t>
              </a:r>
            </a:p>
          </p:txBody>
        </p:sp>
        <p:cxnSp>
          <p:nvCxnSpPr>
            <p:cNvPr id="12" name="Straight Connector 11">
              <a:extLst>
                <a:ext uri="{FF2B5EF4-FFF2-40B4-BE49-F238E27FC236}">
                  <a16:creationId xmlns="" xmlns:a16="http://schemas.microsoft.com/office/drawing/2014/main" id="{B3CFB615-9CBF-7149-A9CA-46DB85F1472D}"/>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3"/>
          <p:cNvSpPr txBox="1">
            <a:spLocks noChangeArrowheads="1"/>
          </p:cNvSpPr>
          <p:nvPr/>
        </p:nvSpPr>
        <p:spPr>
          <a:xfrm>
            <a:off x="6204216" y="966961"/>
            <a:ext cx="3619501" cy="540377"/>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altLang="en-US" sz="3200" dirty="0">
                <a:latin typeface="Cabin" panose="020B0803050202020004" pitchFamily="34" charset="0"/>
                <a:cs typeface="Arial" panose="020B0604020202020204" pitchFamily="34" charset="0"/>
              </a:rPr>
              <a:t>Continuous</a:t>
            </a:r>
            <a:endParaRPr lang="en-AU" altLang="en-US" sz="2400" dirty="0">
              <a:latin typeface="Cabin" panose="020B0803050202020004" pitchFamily="34" charset="0"/>
              <a:cs typeface="Arial" panose="020B0604020202020204" pitchFamily="34" charset="0"/>
            </a:endParaRPr>
          </a:p>
        </p:txBody>
      </p:sp>
      <p:sp>
        <p:nvSpPr>
          <p:cNvPr id="15" name="Rectangle 3"/>
          <p:cNvSpPr txBox="1">
            <a:spLocks noChangeArrowheads="1"/>
          </p:cNvSpPr>
          <p:nvPr/>
        </p:nvSpPr>
        <p:spPr>
          <a:xfrm>
            <a:off x="532393" y="1039437"/>
            <a:ext cx="5299443" cy="540377"/>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altLang="en-US" sz="3200" dirty="0">
                <a:latin typeface="Cabin" panose="020B0803050202020004" pitchFamily="34" charset="0"/>
                <a:cs typeface="Arial" panose="020B0604020202020204" pitchFamily="34" charset="0"/>
              </a:rPr>
              <a:t>Categorical</a:t>
            </a:r>
            <a:endParaRPr lang="en-AU" dirty="0">
              <a:latin typeface="Cabin" panose="020B0803050202020004" pitchFamily="34" charset="0"/>
              <a:ea typeface="ＭＳ Ｐゴシック" charset="-128"/>
              <a:cs typeface="Arial" panose="020B0604020202020204" pitchFamily="34" charset="0"/>
            </a:endParaRPr>
          </a:p>
        </p:txBody>
      </p:sp>
      <p:graphicFrame>
        <p:nvGraphicFramePr>
          <p:cNvPr id="16" name="Diagram 15">
            <a:extLst>
              <a:ext uri="{FF2B5EF4-FFF2-40B4-BE49-F238E27FC236}">
                <a16:creationId xmlns="" xmlns:a16="http://schemas.microsoft.com/office/drawing/2014/main" id="{7EDEA96A-1CA9-2F4B-A521-E4A4D99E18B7}"/>
              </a:ext>
            </a:extLst>
          </p:cNvPr>
          <p:cNvGraphicFramePr/>
          <p:nvPr>
            <p:extLst>
              <p:ext uri="{D42A27DB-BD31-4B8C-83A1-F6EECF244321}">
                <p14:modId xmlns="" xmlns:p14="http://schemas.microsoft.com/office/powerpoint/2010/main" val="2993271238"/>
              </p:ext>
            </p:extLst>
          </p:nvPr>
        </p:nvGraphicFramePr>
        <p:xfrm>
          <a:off x="10519294" y="14298"/>
          <a:ext cx="1278314" cy="698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a:off x="-3" y="5705826"/>
            <a:ext cx="12192000" cy="1151084"/>
          </a:xfrm>
          <a:prstGeom prst="rect">
            <a:avLst/>
          </a:prstGeom>
          <a:solidFill>
            <a:srgbClr val="60A3BC"/>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lvl="2" algn="ctr">
              <a:spcBef>
                <a:spcPts val="0"/>
              </a:spcBef>
              <a:spcAft>
                <a:spcPts val="0"/>
              </a:spcAft>
              <a:defRPr/>
            </a:pPr>
            <a:r>
              <a:rPr lang="en-AU" sz="1600" dirty="0">
                <a:solidFill>
                  <a:schemeClr val="tx1"/>
                </a:solidFill>
                <a:latin typeface="Cabin" panose="020B0803050202020004" pitchFamily="34" charset="0"/>
                <a:ea typeface="ＭＳ Ｐゴシック" charset="-128"/>
                <a:cs typeface="Arial" panose="020B0604020202020204" pitchFamily="34" charset="0"/>
              </a:rPr>
              <a:t>2 - 10 classes </a:t>
            </a:r>
          </a:p>
          <a:p>
            <a:pPr lvl="2" algn="ctr">
              <a:spcBef>
                <a:spcPct val="10000"/>
              </a:spcBef>
              <a:spcAft>
                <a:spcPts val="0"/>
              </a:spcAft>
              <a:defRPr/>
            </a:pPr>
            <a:r>
              <a:rPr lang="en-AU" sz="1600" dirty="0">
                <a:solidFill>
                  <a:schemeClr val="tx1"/>
                </a:solidFill>
                <a:latin typeface="Cabin" panose="020B0803050202020004" pitchFamily="34" charset="0"/>
                <a:ea typeface="ＭＳ Ｐゴシック" charset="-128"/>
                <a:cs typeface="Arial" panose="020B0604020202020204" pitchFamily="34" charset="0"/>
              </a:rPr>
              <a:t>Use a consistent classification: ‘Low’ to ‘High’ or ‘Unsuitable’ to ‘Suitable’</a:t>
            </a:r>
          </a:p>
          <a:p>
            <a:pPr lvl="2" algn="ctr">
              <a:spcBef>
                <a:spcPct val="10000"/>
              </a:spcBef>
              <a:spcAft>
                <a:spcPts val="0"/>
              </a:spcAft>
              <a:defRPr/>
            </a:pPr>
            <a:r>
              <a:rPr lang="en-AU" sz="1600" dirty="0">
                <a:solidFill>
                  <a:schemeClr val="tx1"/>
                </a:solidFill>
                <a:latin typeface="Cabin" panose="020B0803050202020004" pitchFamily="34" charset="0"/>
                <a:ea typeface="ＭＳ Ｐゴシック" charset="-128"/>
                <a:cs typeface="Arial" panose="020B0604020202020204" pitchFamily="34" charset="0"/>
              </a:rPr>
              <a:t>MCAS-S scales between ~0 to 1</a:t>
            </a:r>
          </a:p>
          <a:p>
            <a:pPr lvl="2" algn="ctr">
              <a:spcBef>
                <a:spcPct val="10000"/>
              </a:spcBef>
              <a:spcAft>
                <a:spcPts val="0"/>
              </a:spcAft>
              <a:defRPr/>
            </a:pPr>
            <a:r>
              <a:rPr lang="en-AU" sz="1600" dirty="0">
                <a:solidFill>
                  <a:schemeClr val="tx1"/>
                </a:solidFill>
                <a:latin typeface="Cabin" panose="020B0803050202020004" pitchFamily="34" charset="0"/>
                <a:ea typeface="ＭＳ Ｐゴシック" charset="-128"/>
                <a:cs typeface="Arial" panose="020B0604020202020204" pitchFamily="34" charset="0"/>
              </a:rPr>
              <a:t>Name classes for reference or reporting </a:t>
            </a:r>
          </a:p>
        </p:txBody>
      </p:sp>
      <p:pic>
        <p:nvPicPr>
          <p:cNvPr id="19" name="Picture 18">
            <a:extLst>
              <a:ext uri="{FF2B5EF4-FFF2-40B4-BE49-F238E27FC236}">
                <a16:creationId xmlns="" xmlns:a16="http://schemas.microsoft.com/office/drawing/2014/main" id="{B13E7863-BE78-554B-99B2-FCE1EF07D303}"/>
              </a:ext>
            </a:extLst>
          </p:cNvPr>
          <p:cNvPicPr>
            <a:picLocks noChangeAspect="1"/>
          </p:cNvPicPr>
          <p:nvPr/>
        </p:nvPicPr>
        <p:blipFill rotWithShape="1">
          <a:blip r:embed="rId8"/>
          <a:srcRect t="2743" b="7578"/>
          <a:stretch/>
        </p:blipFill>
        <p:spPr>
          <a:xfrm>
            <a:off x="532393" y="2069459"/>
            <a:ext cx="4834188" cy="3235569"/>
          </a:xfrm>
          <a:prstGeom prst="rect">
            <a:avLst/>
          </a:prstGeom>
        </p:spPr>
      </p:pic>
      <p:pic>
        <p:nvPicPr>
          <p:cNvPr id="4" name="Picture 3"/>
          <p:cNvPicPr>
            <a:picLocks noChangeAspect="1"/>
          </p:cNvPicPr>
          <p:nvPr/>
        </p:nvPicPr>
        <p:blipFill rotWithShape="1">
          <a:blip r:embed="rId9"/>
          <a:srcRect b="5967"/>
          <a:stretch/>
        </p:blipFill>
        <p:spPr>
          <a:xfrm>
            <a:off x="6282457" y="2035798"/>
            <a:ext cx="5621476" cy="3358982"/>
          </a:xfrm>
          <a:prstGeom prst="rect">
            <a:avLst/>
          </a:prstGeom>
        </p:spPr>
      </p:pic>
      <p:sp>
        <p:nvSpPr>
          <p:cNvPr id="24" name="TextBox 23"/>
          <p:cNvSpPr txBox="1"/>
          <p:nvPr/>
        </p:nvSpPr>
        <p:spPr>
          <a:xfrm>
            <a:off x="-3" y="5615664"/>
            <a:ext cx="12191999" cy="153888"/>
          </a:xfrm>
          <a:prstGeom prst="rect">
            <a:avLst/>
          </a:prstGeom>
          <a:solidFill>
            <a:schemeClr val="bg2"/>
          </a:solidFill>
        </p:spPr>
        <p:txBody>
          <a:bodyPr wrap="square" rtlCol="0">
            <a:spAutoFit/>
          </a:bodyPr>
          <a:lstStyle/>
          <a:p>
            <a:pPr algn="ctr"/>
            <a:endParaRPr lang="en-AU" sz="400" dirty="0">
              <a:latin typeface="Cabin" panose="020B0803050202020004" pitchFamily="34" charset="0"/>
            </a:endParaRPr>
          </a:p>
        </p:txBody>
      </p:sp>
    </p:spTree>
    <p:extLst>
      <p:ext uri="{BB962C8B-B14F-4D97-AF65-F5344CB8AC3E}">
        <p14:creationId xmlns="" xmlns:p14="http://schemas.microsoft.com/office/powerpoint/2010/main" val="391394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96EDAA4A-F083-0345-81D1-D67182E4E39C}"/>
              </a:ext>
            </a:extLst>
          </p:cNvPr>
          <p:cNvSpPr/>
          <p:nvPr/>
        </p:nvSpPr>
        <p:spPr>
          <a:xfrm>
            <a:off x="-13545" y="160"/>
            <a:ext cx="4049836"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sp>
        <p:nvSpPr>
          <p:cNvPr id="3" name="Rectangle 2"/>
          <p:cNvSpPr/>
          <p:nvPr/>
        </p:nvSpPr>
        <p:spPr>
          <a:xfrm>
            <a:off x="4469866" y="1071487"/>
            <a:ext cx="7478294" cy="5863144"/>
          </a:xfrm>
          <a:prstGeom prst="rect">
            <a:avLst/>
          </a:prstGeom>
        </p:spPr>
        <p:txBody>
          <a:bodyPr wrap="square">
            <a:spAutoFit/>
          </a:bodyPr>
          <a:lstStyle/>
          <a:p>
            <a:pPr marL="285750" indent="-285750">
              <a:lnSpc>
                <a:spcPts val="3000"/>
              </a:lnSpc>
              <a:buFont typeface="Arial" panose="020B0604020202020204" pitchFamily="34" charset="0"/>
              <a:buChar char="•"/>
            </a:pPr>
            <a:endParaRPr lang="en-AU" altLang="en-US" sz="2000" dirty="0">
              <a:latin typeface="Cabin" panose="020B0803050202020004" pitchFamily="34" charset="0"/>
              <a:cs typeface="Arial" panose="020B0604020202020204" pitchFamily="34" charset="0"/>
            </a:endParaRPr>
          </a:p>
          <a:p>
            <a:pPr>
              <a:lnSpc>
                <a:spcPts val="3000"/>
              </a:lnSpc>
            </a:pPr>
            <a:r>
              <a:rPr lang="en-AU" altLang="en-US" sz="2000" dirty="0">
                <a:latin typeface="Cabin" panose="020B0803050202020004" pitchFamily="34" charset="0"/>
                <a:cs typeface="Arial" panose="020B0604020202020204" pitchFamily="34" charset="0"/>
              </a:rPr>
              <a:t>How to combine inputs?</a:t>
            </a:r>
          </a:p>
          <a:p>
            <a:pPr marL="800100" lvl="1" indent="-342900">
              <a:lnSpc>
                <a:spcPts val="30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How can the input data best inform your objective?</a:t>
            </a:r>
          </a:p>
          <a:p>
            <a:pPr marL="800100" lvl="1" indent="-342900">
              <a:lnSpc>
                <a:spcPts val="30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Are any inputs critical?</a:t>
            </a:r>
          </a:p>
          <a:p>
            <a:pPr marL="800100" lvl="1" indent="-342900">
              <a:lnSpc>
                <a:spcPts val="30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What type of answer do you want?</a:t>
            </a:r>
          </a:p>
          <a:p>
            <a:pPr lvl="1">
              <a:lnSpc>
                <a:spcPts val="3000"/>
              </a:lnSpc>
            </a:pPr>
            <a:r>
              <a:rPr lang="en-AU" altLang="en-US" sz="2000" dirty="0">
                <a:latin typeface="Cabin" panose="020B0803050202020004" pitchFamily="34" charset="0"/>
                <a:cs typeface="Arial" panose="020B0604020202020204" pitchFamily="34" charset="0"/>
              </a:rPr>
              <a:t>	- Yes / No </a:t>
            </a:r>
          </a:p>
          <a:p>
            <a:pPr lvl="1">
              <a:lnSpc>
                <a:spcPts val="3000"/>
              </a:lnSpc>
            </a:pPr>
            <a:r>
              <a:rPr lang="en-AU" altLang="en-US" sz="2000" dirty="0">
                <a:latin typeface="Cabin" panose="020B0803050202020004" pitchFamily="34" charset="0"/>
                <a:cs typeface="Arial" panose="020B0604020202020204" pitchFamily="34" charset="0"/>
              </a:rPr>
              <a:t>	- Scale or shortlist</a:t>
            </a:r>
          </a:p>
          <a:p>
            <a:pPr lvl="1">
              <a:lnSpc>
                <a:spcPts val="3000"/>
              </a:lnSpc>
            </a:pPr>
            <a:r>
              <a:rPr lang="en-AU" altLang="en-US" sz="2000" dirty="0">
                <a:latin typeface="Cabin" panose="020B0803050202020004" pitchFamily="34" charset="0"/>
                <a:cs typeface="Arial" panose="020B0604020202020204" pitchFamily="34" charset="0"/>
              </a:rPr>
              <a:t>	- Count</a:t>
            </a:r>
          </a:p>
          <a:p>
            <a:pPr marL="800100" lvl="1" indent="-342900">
              <a:lnSpc>
                <a:spcPts val="30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MCAS-S tools 	</a:t>
            </a:r>
          </a:p>
          <a:p>
            <a:pPr lvl="1">
              <a:lnSpc>
                <a:spcPts val="3000"/>
              </a:lnSpc>
            </a:pPr>
            <a:r>
              <a:rPr lang="en-AU" altLang="en-US" sz="2000" dirty="0">
                <a:latin typeface="Cabin" panose="020B0803050202020004" pitchFamily="34" charset="0"/>
                <a:cs typeface="Arial" panose="020B0604020202020204" pitchFamily="34" charset="0"/>
              </a:rPr>
              <a:t>	- Two-way (coincidence)</a:t>
            </a:r>
          </a:p>
          <a:p>
            <a:pPr lvl="1">
              <a:lnSpc>
                <a:spcPts val="3000"/>
              </a:lnSpc>
            </a:pPr>
            <a:r>
              <a:rPr lang="en-AU" altLang="en-US" sz="2000" dirty="0">
                <a:latin typeface="Cabin" panose="020B0803050202020004" pitchFamily="34" charset="0"/>
                <a:cs typeface="Arial" panose="020B0604020202020204" pitchFamily="34" charset="0"/>
              </a:rPr>
              <a:t>	- Multi-way (coincidence or count)</a:t>
            </a:r>
          </a:p>
          <a:p>
            <a:pPr lvl="1">
              <a:lnSpc>
                <a:spcPts val="3000"/>
              </a:lnSpc>
            </a:pPr>
            <a:r>
              <a:rPr lang="en-AU" altLang="en-US" sz="2000" dirty="0">
                <a:latin typeface="Cabin" panose="020B0803050202020004" pitchFamily="34" charset="0"/>
                <a:cs typeface="Arial" panose="020B0604020202020204" pitchFamily="34" charset="0"/>
              </a:rPr>
              <a:t>		Mask, Count, </a:t>
            </a:r>
          </a:p>
          <a:p>
            <a:pPr lvl="1">
              <a:lnSpc>
                <a:spcPts val="3000"/>
              </a:lnSpc>
            </a:pPr>
            <a:r>
              <a:rPr lang="en-AU" altLang="en-US" sz="2000" dirty="0">
                <a:latin typeface="Cabin" panose="020B0803050202020004" pitchFamily="34" charset="0"/>
                <a:cs typeface="Arial" panose="020B0604020202020204" pitchFamily="34" charset="0"/>
              </a:rPr>
              <a:t>	- Composite (assign weights): </a:t>
            </a:r>
          </a:p>
          <a:p>
            <a:pPr lvl="1">
              <a:lnSpc>
                <a:spcPts val="3000"/>
              </a:lnSpc>
            </a:pPr>
            <a:r>
              <a:rPr lang="en-AU" altLang="en-US" sz="2000" dirty="0">
                <a:latin typeface="Cabin" panose="020B0803050202020004" pitchFamily="34" charset="0"/>
                <a:cs typeface="Arial" panose="020B0604020202020204" pitchFamily="34" charset="0"/>
              </a:rPr>
              <a:t>		Manual, Formula, Analytical Hierarchy Process</a:t>
            </a:r>
            <a:endParaRPr lang="en-AU" altLang="en-US" dirty="0">
              <a:latin typeface="Cabin" panose="020B0803050202020004" pitchFamily="34" charset="0"/>
              <a:cs typeface="Arial" panose="020B0604020202020204" pitchFamily="34" charset="0"/>
            </a:endParaRPr>
          </a:p>
          <a:p>
            <a:pPr marL="285750" indent="-285750">
              <a:lnSpc>
                <a:spcPts val="3000"/>
              </a:lnSpc>
              <a:buFont typeface="Arial" panose="020B0604020202020204" pitchFamily="34" charset="0"/>
              <a:buChar char="•"/>
            </a:pPr>
            <a:endParaRPr lang="en-AU" altLang="en-US" dirty="0">
              <a:latin typeface="Cabin" panose="020B0803050202020004" pitchFamily="34" charset="0"/>
              <a:cs typeface="Arial" panose="020B0604020202020204" pitchFamily="34" charset="0"/>
            </a:endParaRPr>
          </a:p>
        </p:txBody>
      </p:sp>
      <p:grpSp>
        <p:nvGrpSpPr>
          <p:cNvPr id="14" name="Group 13">
            <a:extLst>
              <a:ext uri="{FF2B5EF4-FFF2-40B4-BE49-F238E27FC236}">
                <a16:creationId xmlns="" xmlns:a16="http://schemas.microsoft.com/office/drawing/2014/main" id="{924E8117-A0F1-414A-876A-6A8A25DEB66F}"/>
              </a:ext>
            </a:extLst>
          </p:cNvPr>
          <p:cNvGrpSpPr/>
          <p:nvPr/>
        </p:nvGrpSpPr>
        <p:grpSpPr>
          <a:xfrm>
            <a:off x="-2" y="159"/>
            <a:ext cx="12192003" cy="797316"/>
            <a:chOff x="-1" y="119"/>
            <a:chExt cx="9144002" cy="597987"/>
          </a:xfrm>
        </p:grpSpPr>
        <p:sp>
          <p:nvSpPr>
            <p:cNvPr id="15" name="Rectangle 14">
              <a:extLst>
                <a:ext uri="{FF2B5EF4-FFF2-40B4-BE49-F238E27FC236}">
                  <a16:creationId xmlns="" xmlns:a16="http://schemas.microsoft.com/office/drawing/2014/main" id="{6BF26633-890D-0240-8E8A-F6C455D89134}"/>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3. Explore and combine data</a:t>
              </a:r>
            </a:p>
          </p:txBody>
        </p:sp>
        <p:cxnSp>
          <p:nvCxnSpPr>
            <p:cNvPr id="16" name="Straight Connector 15">
              <a:extLst>
                <a:ext uri="{FF2B5EF4-FFF2-40B4-BE49-F238E27FC236}">
                  <a16:creationId xmlns="" xmlns:a16="http://schemas.microsoft.com/office/drawing/2014/main" id="{0DF346C3-F556-094D-80F4-FC20E0B4D4C8}"/>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Diagram 9">
            <a:extLst>
              <a:ext uri="{FF2B5EF4-FFF2-40B4-BE49-F238E27FC236}">
                <a16:creationId xmlns="" xmlns:a16="http://schemas.microsoft.com/office/drawing/2014/main" id="{7EDEA96A-1CA9-2F4B-A521-E4A4D99E18B7}"/>
              </a:ext>
            </a:extLst>
          </p:cNvPr>
          <p:cNvGraphicFramePr/>
          <p:nvPr>
            <p:extLst>
              <p:ext uri="{D42A27DB-BD31-4B8C-83A1-F6EECF244321}">
                <p14:modId xmlns="" xmlns:p14="http://schemas.microsoft.com/office/powerpoint/2010/main" val="774171422"/>
              </p:ext>
            </p:extLst>
          </p:nvPr>
        </p:nvGraphicFramePr>
        <p:xfrm>
          <a:off x="9582034" y="49361"/>
          <a:ext cx="1278314" cy="698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clrChange>
              <a:clrFrom>
                <a:srgbClr val="FFFFFF"/>
              </a:clrFrom>
              <a:clrTo>
                <a:srgbClr val="FFFFFF">
                  <a:alpha val="0"/>
                </a:srgbClr>
              </a:clrTo>
            </a:clrChange>
            <a:duotone>
              <a:prstClr val="black"/>
              <a:srgbClr val="ADD2EB">
                <a:tint val="45000"/>
                <a:satMod val="400000"/>
              </a:srgbClr>
            </a:duotone>
            <a:extLst>
              <a:ext uri="{28A0092B-C50C-407E-A947-70E740481C1C}">
                <a14:useLocalDpi xmlns="" xmlns:a14="http://schemas.microsoft.com/office/drawing/2010/main" val="0"/>
              </a:ext>
            </a:extLst>
          </a:blip>
          <a:stretch>
            <a:fillRect/>
          </a:stretch>
        </p:blipFill>
        <p:spPr>
          <a:xfrm>
            <a:off x="2732232" y="885356"/>
            <a:ext cx="1290807" cy="1290807"/>
          </a:xfrm>
          <a:prstGeom prst="rect">
            <a:avLst/>
          </a:prstGeom>
        </p:spPr>
      </p:pic>
      <p:pic>
        <p:nvPicPr>
          <p:cNvPr id="4" name="Picture 3"/>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078685" y="1959412"/>
            <a:ext cx="1865376" cy="1243584"/>
          </a:xfrm>
          <a:prstGeom prst="rect">
            <a:avLst/>
          </a:prstGeom>
        </p:spPr>
      </p:pic>
      <p:pic>
        <p:nvPicPr>
          <p:cNvPr id="5" name="Picture 4"/>
          <p:cNvPicPr>
            <a:picLocks noChangeAspect="1"/>
          </p:cNvPicPr>
          <p:nvPr/>
        </p:nvPicPr>
        <p:blipFill>
          <a:blip r:embed="rId10">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86265" y="3335301"/>
            <a:ext cx="1645461" cy="1094980"/>
          </a:xfrm>
          <a:prstGeom prst="rect">
            <a:avLst/>
          </a:prstGeom>
        </p:spPr>
      </p:pic>
      <p:sp>
        <p:nvSpPr>
          <p:cNvPr id="6" name="TextBox 5"/>
          <p:cNvSpPr txBox="1"/>
          <p:nvPr/>
        </p:nvSpPr>
        <p:spPr>
          <a:xfrm>
            <a:off x="3057828" y="2176163"/>
            <a:ext cx="965211" cy="369332"/>
          </a:xfrm>
          <a:prstGeom prst="rect">
            <a:avLst/>
          </a:prstGeom>
          <a:noFill/>
        </p:spPr>
        <p:txBody>
          <a:bodyPr wrap="square" rtlCol="0">
            <a:spAutoFit/>
          </a:bodyPr>
          <a:lstStyle/>
          <a:p>
            <a:r>
              <a:rPr lang="en-AU" dirty="0">
                <a:latin typeface="Cabin" panose="020B0803050202020004" pitchFamily="34" charset="0"/>
              </a:rPr>
              <a:t>Explore</a:t>
            </a:r>
          </a:p>
        </p:txBody>
      </p:sp>
      <p:sp>
        <p:nvSpPr>
          <p:cNvPr id="13" name="TextBox 12"/>
          <p:cNvSpPr txBox="1"/>
          <p:nvPr/>
        </p:nvSpPr>
        <p:spPr>
          <a:xfrm>
            <a:off x="1767020" y="3306652"/>
            <a:ext cx="1340187" cy="369332"/>
          </a:xfrm>
          <a:prstGeom prst="rect">
            <a:avLst/>
          </a:prstGeom>
          <a:noFill/>
        </p:spPr>
        <p:txBody>
          <a:bodyPr wrap="square" rtlCol="0">
            <a:spAutoFit/>
          </a:bodyPr>
          <a:lstStyle/>
          <a:p>
            <a:r>
              <a:rPr lang="en-AU" dirty="0">
                <a:latin typeface="Cabin" panose="020B0803050202020004" pitchFamily="34" charset="0"/>
              </a:rPr>
              <a:t>Compare</a:t>
            </a:r>
          </a:p>
        </p:txBody>
      </p:sp>
      <p:sp>
        <p:nvSpPr>
          <p:cNvPr id="17" name="TextBox 16"/>
          <p:cNvSpPr txBox="1"/>
          <p:nvPr/>
        </p:nvSpPr>
        <p:spPr>
          <a:xfrm>
            <a:off x="426833" y="4377920"/>
            <a:ext cx="1340187" cy="369332"/>
          </a:xfrm>
          <a:prstGeom prst="rect">
            <a:avLst/>
          </a:prstGeom>
          <a:noFill/>
        </p:spPr>
        <p:txBody>
          <a:bodyPr wrap="square" rtlCol="0">
            <a:spAutoFit/>
          </a:bodyPr>
          <a:lstStyle/>
          <a:p>
            <a:r>
              <a:rPr lang="en-AU" dirty="0">
                <a:latin typeface="Cabin" panose="020B0803050202020004" pitchFamily="34" charset="0"/>
              </a:rPr>
              <a:t>Combine</a:t>
            </a:r>
          </a:p>
        </p:txBody>
      </p:sp>
    </p:spTree>
    <p:extLst>
      <p:ext uri="{BB962C8B-B14F-4D97-AF65-F5344CB8AC3E}">
        <p14:creationId xmlns="" xmlns:p14="http://schemas.microsoft.com/office/powerpoint/2010/main" val="3363487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CDF56E89-EB27-D242-A2C2-81043D24324D}"/>
              </a:ext>
            </a:extLst>
          </p:cNvPr>
          <p:cNvSpPr/>
          <p:nvPr/>
        </p:nvSpPr>
        <p:spPr>
          <a:xfrm>
            <a:off x="-13545" y="160"/>
            <a:ext cx="4049836"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grpSp>
        <p:nvGrpSpPr>
          <p:cNvPr id="15" name="Group 14">
            <a:extLst>
              <a:ext uri="{FF2B5EF4-FFF2-40B4-BE49-F238E27FC236}">
                <a16:creationId xmlns="" xmlns:a16="http://schemas.microsoft.com/office/drawing/2014/main" id="{B69620CD-BB40-4940-9FBA-E0878296CD45}"/>
              </a:ext>
            </a:extLst>
          </p:cNvPr>
          <p:cNvGrpSpPr/>
          <p:nvPr/>
        </p:nvGrpSpPr>
        <p:grpSpPr>
          <a:xfrm>
            <a:off x="-2" y="159"/>
            <a:ext cx="12192003" cy="797316"/>
            <a:chOff x="-1" y="119"/>
            <a:chExt cx="9144002" cy="597987"/>
          </a:xfrm>
          <a:solidFill>
            <a:srgbClr val="60A3BC"/>
          </a:solidFill>
        </p:grpSpPr>
        <p:sp>
          <p:nvSpPr>
            <p:cNvPr id="16" name="Rectangle 15">
              <a:extLst>
                <a:ext uri="{FF2B5EF4-FFF2-40B4-BE49-F238E27FC236}">
                  <a16:creationId xmlns="" xmlns:a16="http://schemas.microsoft.com/office/drawing/2014/main" id="{472171A8-32D8-2A42-B0EF-105E1EF6E556}"/>
                </a:ext>
              </a:extLst>
            </p:cNvPr>
            <p:cNvSpPr/>
            <p:nvPr/>
          </p:nvSpPr>
          <p:spPr>
            <a:xfrm>
              <a:off x="1" y="119"/>
              <a:ext cx="9144000" cy="59798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Combine tools: Two-way</a:t>
              </a:r>
            </a:p>
          </p:txBody>
        </p:sp>
        <p:cxnSp>
          <p:nvCxnSpPr>
            <p:cNvPr id="17" name="Straight Connector 16">
              <a:extLst>
                <a:ext uri="{FF2B5EF4-FFF2-40B4-BE49-F238E27FC236}">
                  <a16:creationId xmlns="" xmlns:a16="http://schemas.microsoft.com/office/drawing/2014/main" id="{682D7DD6-C9AD-E244-B70F-2F09121CCF3C}"/>
                </a:ext>
              </a:extLst>
            </p:cNvPr>
            <p:cNvCxnSpPr/>
            <p:nvPr/>
          </p:nvCxnSpPr>
          <p:spPr>
            <a:xfrm>
              <a:off x="-1" y="591297"/>
              <a:ext cx="9144000" cy="2386"/>
            </a:xfrm>
            <a:prstGeom prst="line">
              <a:avLst/>
            </a:prstGeom>
            <a:grp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
            <a:extLst>
              <a:ext uri="{FF2B5EF4-FFF2-40B4-BE49-F238E27FC236}">
                <a16:creationId xmlns="" xmlns:a16="http://schemas.microsoft.com/office/drawing/2014/main" id="{D36621E6-2871-4748-BB20-9F01134B1F30}"/>
              </a:ext>
            </a:extLst>
          </p:cNvPr>
          <p:cNvSpPr txBox="1">
            <a:spLocks noChangeArrowheads="1"/>
          </p:cNvSpPr>
          <p:nvPr/>
        </p:nvSpPr>
        <p:spPr>
          <a:xfrm>
            <a:off x="-13545" y="1071487"/>
            <a:ext cx="4036291" cy="550660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buNone/>
            </a:pPr>
            <a:r>
              <a:rPr lang="en-AU" altLang="en-US" sz="2000" dirty="0">
                <a:latin typeface="Cabin" panose="020B0803050202020004" pitchFamily="34" charset="0"/>
                <a:cs typeface="Arial" panose="020B0604020202020204" pitchFamily="34" charset="0"/>
              </a:rPr>
              <a:t>Requirements:</a:t>
            </a:r>
          </a:p>
          <a:p>
            <a:pPr>
              <a:lnSpc>
                <a:spcPts val="2500"/>
              </a:lnSpc>
            </a:pPr>
            <a:r>
              <a:rPr lang="en-AU" sz="2000" dirty="0">
                <a:latin typeface="Cabin" panose="020B0803050202020004" pitchFamily="34" charset="0"/>
                <a:ea typeface="ＭＳ Ｐゴシック" charset="-128"/>
                <a:cs typeface="Arial" panose="020B0604020202020204" pitchFamily="34" charset="0"/>
              </a:rPr>
              <a:t>Two layers ONLY</a:t>
            </a:r>
          </a:p>
          <a:p>
            <a:pPr>
              <a:lnSpc>
                <a:spcPts val="2500"/>
              </a:lnSpc>
            </a:pPr>
            <a:r>
              <a:rPr lang="en-AU" sz="2000" dirty="0">
                <a:latin typeface="Cabin" panose="020B0803050202020004" pitchFamily="34" charset="0"/>
                <a:ea typeface="ＭＳ Ｐゴシック" charset="-128"/>
                <a:cs typeface="Arial" panose="020B0604020202020204" pitchFamily="34" charset="0"/>
              </a:rPr>
              <a:t>Scaled or classified (not Raw)</a:t>
            </a:r>
          </a:p>
          <a:p>
            <a:pPr>
              <a:lnSpc>
                <a:spcPts val="2500"/>
              </a:lnSpc>
            </a:pPr>
            <a:r>
              <a:rPr lang="en-AU" sz="2000" dirty="0">
                <a:latin typeface="Cabin" panose="020B0803050202020004" pitchFamily="34" charset="0"/>
                <a:ea typeface="ＭＳ Ｐゴシック" charset="-128"/>
                <a:cs typeface="Arial" panose="020B0604020202020204" pitchFamily="34" charset="0"/>
              </a:rPr>
              <a:t>Scales don’t need to align</a:t>
            </a:r>
          </a:p>
          <a:p>
            <a:pPr>
              <a:lnSpc>
                <a:spcPts val="2500"/>
              </a:lnSpc>
            </a:pPr>
            <a:r>
              <a:rPr lang="en-AU" sz="2000" dirty="0">
                <a:latin typeface="Cabin" panose="020B0803050202020004" pitchFamily="34" charset="0"/>
                <a:ea typeface="ＭＳ Ｐゴシック" charset="-128"/>
                <a:cs typeface="Arial" panose="020B0604020202020204" pitchFamily="34" charset="0"/>
              </a:rPr>
              <a:t>Coincidence</a:t>
            </a:r>
          </a:p>
          <a:p>
            <a:pPr>
              <a:lnSpc>
                <a:spcPts val="2500"/>
              </a:lnSpc>
            </a:pPr>
            <a:endParaRPr lang="en-AU" altLang="en-US" sz="2000" dirty="0">
              <a:latin typeface="Cabin" panose="020B0803050202020004" pitchFamily="34" charset="0"/>
              <a:cs typeface="Arial" panose="020B0604020202020204" pitchFamily="34" charset="0"/>
            </a:endParaRPr>
          </a:p>
        </p:txBody>
      </p:sp>
      <p:pic>
        <p:nvPicPr>
          <p:cNvPr id="21" name="Picture 20">
            <a:extLst>
              <a:ext uri="{FF2B5EF4-FFF2-40B4-BE49-F238E27FC236}">
                <a16:creationId xmlns="" xmlns:a16="http://schemas.microsoft.com/office/drawing/2014/main" id="{FEE9E282-F73F-6243-BBBA-5EC7A95D7A5B}"/>
              </a:ext>
            </a:extLst>
          </p:cNvPr>
          <p:cNvPicPr>
            <a:picLocks noChangeAspect="1"/>
          </p:cNvPicPr>
          <p:nvPr/>
        </p:nvPicPr>
        <p:blipFill rotWithShape="1">
          <a:blip r:embed="rId3"/>
          <a:srcRect r="48030" b="18190"/>
          <a:stretch/>
        </p:blipFill>
        <p:spPr>
          <a:xfrm>
            <a:off x="5087158" y="1452171"/>
            <a:ext cx="5812976" cy="5125919"/>
          </a:xfrm>
          <a:prstGeom prst="rect">
            <a:avLst/>
          </a:prstGeom>
        </p:spPr>
      </p:pic>
      <p:sp>
        <p:nvSpPr>
          <p:cNvPr id="22" name="Down Arrow 21">
            <a:extLst>
              <a:ext uri="{FF2B5EF4-FFF2-40B4-BE49-F238E27FC236}">
                <a16:creationId xmlns="" xmlns:a16="http://schemas.microsoft.com/office/drawing/2014/main" id="{B8BDC785-2AD6-CF45-9D41-6ADA3AF47CC4}"/>
              </a:ext>
            </a:extLst>
          </p:cNvPr>
          <p:cNvSpPr/>
          <p:nvPr/>
        </p:nvSpPr>
        <p:spPr>
          <a:xfrm>
            <a:off x="8611524" y="1194012"/>
            <a:ext cx="456276" cy="504522"/>
          </a:xfrm>
          <a:prstGeom prst="downArrow">
            <a:avLst/>
          </a:prstGeom>
          <a:solidFill>
            <a:srgbClr val="828282"/>
          </a:solidFill>
          <a:ln>
            <a:solidFill>
              <a:srgbClr val="82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spTree>
    <p:extLst>
      <p:ext uri="{BB962C8B-B14F-4D97-AF65-F5344CB8AC3E}">
        <p14:creationId xmlns="" xmlns:p14="http://schemas.microsoft.com/office/powerpoint/2010/main" val="200285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CDF56E89-EB27-D242-A2C2-81043D24324D}"/>
              </a:ext>
            </a:extLst>
          </p:cNvPr>
          <p:cNvSpPr/>
          <p:nvPr/>
        </p:nvSpPr>
        <p:spPr>
          <a:xfrm>
            <a:off x="1" y="160"/>
            <a:ext cx="4049836"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grpSp>
        <p:nvGrpSpPr>
          <p:cNvPr id="15" name="Group 14">
            <a:extLst>
              <a:ext uri="{FF2B5EF4-FFF2-40B4-BE49-F238E27FC236}">
                <a16:creationId xmlns="" xmlns:a16="http://schemas.microsoft.com/office/drawing/2014/main" id="{B69620CD-BB40-4940-9FBA-E0878296CD45}"/>
              </a:ext>
            </a:extLst>
          </p:cNvPr>
          <p:cNvGrpSpPr/>
          <p:nvPr/>
        </p:nvGrpSpPr>
        <p:grpSpPr>
          <a:xfrm>
            <a:off x="-2" y="159"/>
            <a:ext cx="12192003" cy="797316"/>
            <a:chOff x="-1" y="119"/>
            <a:chExt cx="9144002" cy="597987"/>
          </a:xfrm>
          <a:solidFill>
            <a:srgbClr val="60A3BC"/>
          </a:solidFill>
        </p:grpSpPr>
        <p:sp>
          <p:nvSpPr>
            <p:cNvPr id="16" name="Rectangle 15">
              <a:extLst>
                <a:ext uri="{FF2B5EF4-FFF2-40B4-BE49-F238E27FC236}">
                  <a16:creationId xmlns="" xmlns:a16="http://schemas.microsoft.com/office/drawing/2014/main" id="{472171A8-32D8-2A42-B0EF-105E1EF6E556}"/>
                </a:ext>
              </a:extLst>
            </p:cNvPr>
            <p:cNvSpPr/>
            <p:nvPr/>
          </p:nvSpPr>
          <p:spPr>
            <a:xfrm>
              <a:off x="1" y="119"/>
              <a:ext cx="9144000" cy="59798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Combine tools: Multi-ways</a:t>
              </a:r>
            </a:p>
          </p:txBody>
        </p:sp>
        <p:cxnSp>
          <p:nvCxnSpPr>
            <p:cNvPr id="17" name="Straight Connector 16">
              <a:extLst>
                <a:ext uri="{FF2B5EF4-FFF2-40B4-BE49-F238E27FC236}">
                  <a16:creationId xmlns="" xmlns:a16="http://schemas.microsoft.com/office/drawing/2014/main" id="{682D7DD6-C9AD-E244-B70F-2F09121CCF3C}"/>
                </a:ext>
              </a:extLst>
            </p:cNvPr>
            <p:cNvCxnSpPr/>
            <p:nvPr/>
          </p:nvCxnSpPr>
          <p:spPr>
            <a:xfrm>
              <a:off x="-1" y="591297"/>
              <a:ext cx="9144000" cy="2386"/>
            </a:xfrm>
            <a:prstGeom prst="line">
              <a:avLst/>
            </a:prstGeom>
            <a:grp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
            <a:extLst>
              <a:ext uri="{FF2B5EF4-FFF2-40B4-BE49-F238E27FC236}">
                <a16:creationId xmlns="" xmlns:a16="http://schemas.microsoft.com/office/drawing/2014/main" id="{D36621E6-2871-4748-BB20-9F01134B1F30}"/>
              </a:ext>
            </a:extLst>
          </p:cNvPr>
          <p:cNvSpPr txBox="1">
            <a:spLocks noChangeArrowheads="1"/>
          </p:cNvSpPr>
          <p:nvPr/>
        </p:nvSpPr>
        <p:spPr>
          <a:xfrm>
            <a:off x="-13545" y="1071487"/>
            <a:ext cx="4036291" cy="550660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buNone/>
            </a:pPr>
            <a:r>
              <a:rPr lang="en-AU" altLang="en-US" sz="2000" dirty="0">
                <a:latin typeface="Cabin" panose="020B0803050202020004" pitchFamily="34" charset="0"/>
                <a:cs typeface="Arial" panose="020B0604020202020204" pitchFamily="34" charset="0"/>
              </a:rPr>
              <a:t>Requirements:</a:t>
            </a:r>
          </a:p>
          <a:p>
            <a:pPr>
              <a:lnSpc>
                <a:spcPts val="2500"/>
              </a:lnSpc>
            </a:pPr>
            <a:r>
              <a:rPr lang="en-AU" sz="2000" dirty="0">
                <a:latin typeface="Cabin" panose="020B0803050202020004" pitchFamily="34" charset="0"/>
                <a:ea typeface="ＭＳ Ｐゴシック" charset="-128"/>
                <a:cs typeface="Arial" panose="020B0604020202020204" pitchFamily="34" charset="0"/>
              </a:rPr>
              <a:t>Two or more layers</a:t>
            </a:r>
          </a:p>
          <a:p>
            <a:pPr>
              <a:lnSpc>
                <a:spcPts val="2500"/>
              </a:lnSpc>
            </a:pPr>
            <a:r>
              <a:rPr lang="en-AU" sz="2000" dirty="0">
                <a:latin typeface="Cabin" panose="020B0803050202020004" pitchFamily="34" charset="0"/>
                <a:ea typeface="ＭＳ Ｐゴシック" charset="-128"/>
                <a:cs typeface="Arial" panose="020B0604020202020204" pitchFamily="34" charset="0"/>
              </a:rPr>
              <a:t>Scaled or classified (not Raw)</a:t>
            </a:r>
          </a:p>
          <a:p>
            <a:pPr>
              <a:lnSpc>
                <a:spcPts val="2500"/>
              </a:lnSpc>
            </a:pPr>
            <a:r>
              <a:rPr lang="en-AU" sz="2000" dirty="0">
                <a:latin typeface="Cabin" panose="020B0803050202020004" pitchFamily="34" charset="0"/>
                <a:ea typeface="ＭＳ Ｐゴシック" charset="-128"/>
                <a:cs typeface="Arial" panose="020B0604020202020204" pitchFamily="34" charset="0"/>
              </a:rPr>
              <a:t>Scales don’t need to align</a:t>
            </a:r>
          </a:p>
          <a:p>
            <a:pPr>
              <a:lnSpc>
                <a:spcPts val="2500"/>
              </a:lnSpc>
            </a:pPr>
            <a:r>
              <a:rPr lang="en-AU" sz="2000" dirty="0">
                <a:latin typeface="Cabin" panose="020B0803050202020004" pitchFamily="34" charset="0"/>
                <a:ea typeface="ＭＳ Ｐゴシック" charset="-128"/>
                <a:cs typeface="Arial" panose="020B0604020202020204" pitchFamily="34" charset="0"/>
              </a:rPr>
              <a:t>Coincidence (mask) or </a:t>
            </a:r>
          </a:p>
          <a:p>
            <a:pPr>
              <a:lnSpc>
                <a:spcPts val="2500"/>
              </a:lnSpc>
            </a:pPr>
            <a:r>
              <a:rPr lang="en-AU" sz="2000" dirty="0">
                <a:latin typeface="Cabin" panose="020B0803050202020004" pitchFamily="34" charset="0"/>
                <a:ea typeface="ＭＳ Ｐゴシック" charset="-128"/>
                <a:cs typeface="Arial" panose="020B0604020202020204" pitchFamily="34" charset="0"/>
              </a:rPr>
              <a:t>Conditions met (count) </a:t>
            </a:r>
          </a:p>
          <a:p>
            <a:pPr>
              <a:lnSpc>
                <a:spcPts val="2500"/>
              </a:lnSpc>
            </a:pPr>
            <a:endParaRPr lang="en-AU" altLang="en-US" sz="2000" dirty="0">
              <a:latin typeface="Cabin" panose="020B0803050202020004" pitchFamily="34" charset="0"/>
              <a:cs typeface="Arial" panose="020B0604020202020204" pitchFamily="34" charset="0"/>
            </a:endParaRPr>
          </a:p>
        </p:txBody>
      </p:sp>
      <p:pic>
        <p:nvPicPr>
          <p:cNvPr id="21" name="Picture 20">
            <a:extLst>
              <a:ext uri="{FF2B5EF4-FFF2-40B4-BE49-F238E27FC236}">
                <a16:creationId xmlns="" xmlns:a16="http://schemas.microsoft.com/office/drawing/2014/main" id="{FEE9E282-F73F-6243-BBBA-5EC7A95D7A5B}"/>
              </a:ext>
            </a:extLst>
          </p:cNvPr>
          <p:cNvPicPr>
            <a:picLocks noChangeAspect="1"/>
          </p:cNvPicPr>
          <p:nvPr/>
        </p:nvPicPr>
        <p:blipFill rotWithShape="1">
          <a:blip r:embed="rId3"/>
          <a:srcRect r="48030" b="18190"/>
          <a:stretch/>
        </p:blipFill>
        <p:spPr>
          <a:xfrm>
            <a:off x="5087158" y="1452171"/>
            <a:ext cx="5812976" cy="5125919"/>
          </a:xfrm>
          <a:prstGeom prst="rect">
            <a:avLst/>
          </a:prstGeom>
        </p:spPr>
      </p:pic>
      <p:pic>
        <p:nvPicPr>
          <p:cNvPr id="9" name="Picture 8">
            <a:extLst>
              <a:ext uri="{FF2B5EF4-FFF2-40B4-BE49-F238E27FC236}">
                <a16:creationId xmlns="" xmlns:a16="http://schemas.microsoft.com/office/drawing/2014/main" id="{EA6F5B7A-B276-B144-9607-9024F05CFEB9}"/>
              </a:ext>
            </a:extLst>
          </p:cNvPr>
          <p:cNvPicPr>
            <a:picLocks noChangeAspect="1"/>
          </p:cNvPicPr>
          <p:nvPr/>
        </p:nvPicPr>
        <p:blipFill rotWithShape="1">
          <a:blip r:embed="rId4"/>
          <a:srcRect r="42727" b="25961"/>
          <a:stretch/>
        </p:blipFill>
        <p:spPr>
          <a:xfrm>
            <a:off x="4510117" y="1405451"/>
            <a:ext cx="6982691" cy="5056536"/>
          </a:xfrm>
          <a:prstGeom prst="rect">
            <a:avLst/>
          </a:prstGeom>
        </p:spPr>
      </p:pic>
      <p:sp>
        <p:nvSpPr>
          <p:cNvPr id="22" name="Down Arrow 21">
            <a:extLst>
              <a:ext uri="{FF2B5EF4-FFF2-40B4-BE49-F238E27FC236}">
                <a16:creationId xmlns="" xmlns:a16="http://schemas.microsoft.com/office/drawing/2014/main" id="{B8BDC785-2AD6-CF45-9D41-6ADA3AF47CC4}"/>
              </a:ext>
            </a:extLst>
          </p:cNvPr>
          <p:cNvSpPr/>
          <p:nvPr/>
        </p:nvSpPr>
        <p:spPr>
          <a:xfrm>
            <a:off x="9174232" y="1199910"/>
            <a:ext cx="456276" cy="504522"/>
          </a:xfrm>
          <a:prstGeom prst="downArrow">
            <a:avLst/>
          </a:prstGeom>
          <a:solidFill>
            <a:srgbClr val="828282"/>
          </a:solidFill>
          <a:ln>
            <a:solidFill>
              <a:srgbClr val="82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spTree>
    <p:extLst>
      <p:ext uri="{BB962C8B-B14F-4D97-AF65-F5344CB8AC3E}">
        <p14:creationId xmlns="" xmlns:p14="http://schemas.microsoft.com/office/powerpoint/2010/main" val="2399652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CDF56E89-EB27-D242-A2C2-81043D24324D}"/>
              </a:ext>
            </a:extLst>
          </p:cNvPr>
          <p:cNvSpPr/>
          <p:nvPr/>
        </p:nvSpPr>
        <p:spPr>
          <a:xfrm>
            <a:off x="1" y="160"/>
            <a:ext cx="4049836"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grpSp>
        <p:nvGrpSpPr>
          <p:cNvPr id="15" name="Group 14">
            <a:extLst>
              <a:ext uri="{FF2B5EF4-FFF2-40B4-BE49-F238E27FC236}">
                <a16:creationId xmlns="" xmlns:a16="http://schemas.microsoft.com/office/drawing/2014/main" id="{B69620CD-BB40-4940-9FBA-E0878296CD45}"/>
              </a:ext>
            </a:extLst>
          </p:cNvPr>
          <p:cNvGrpSpPr/>
          <p:nvPr/>
        </p:nvGrpSpPr>
        <p:grpSpPr>
          <a:xfrm>
            <a:off x="-2" y="159"/>
            <a:ext cx="12192003" cy="797316"/>
            <a:chOff x="-1" y="119"/>
            <a:chExt cx="9144002" cy="597987"/>
          </a:xfrm>
          <a:solidFill>
            <a:srgbClr val="60A3BC"/>
          </a:solidFill>
        </p:grpSpPr>
        <p:sp>
          <p:nvSpPr>
            <p:cNvPr id="16" name="Rectangle 15">
              <a:extLst>
                <a:ext uri="{FF2B5EF4-FFF2-40B4-BE49-F238E27FC236}">
                  <a16:creationId xmlns="" xmlns:a16="http://schemas.microsoft.com/office/drawing/2014/main" id="{472171A8-32D8-2A42-B0EF-105E1EF6E556}"/>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Combine tools: Composites</a:t>
              </a:r>
            </a:p>
          </p:txBody>
        </p:sp>
        <p:cxnSp>
          <p:nvCxnSpPr>
            <p:cNvPr id="17" name="Straight Connector 16">
              <a:extLst>
                <a:ext uri="{FF2B5EF4-FFF2-40B4-BE49-F238E27FC236}">
                  <a16:creationId xmlns="" xmlns:a16="http://schemas.microsoft.com/office/drawing/2014/main" id="{682D7DD6-C9AD-E244-B70F-2F09121CCF3C}"/>
                </a:ext>
              </a:extLst>
            </p:cNvPr>
            <p:cNvCxnSpPr/>
            <p:nvPr/>
          </p:nvCxnSpPr>
          <p:spPr>
            <a:xfrm>
              <a:off x="-1" y="591297"/>
              <a:ext cx="9144000" cy="2386"/>
            </a:xfrm>
            <a:prstGeom prst="line">
              <a:avLst/>
            </a:prstGeom>
            <a:grp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
            <a:extLst>
              <a:ext uri="{FF2B5EF4-FFF2-40B4-BE49-F238E27FC236}">
                <a16:creationId xmlns="" xmlns:a16="http://schemas.microsoft.com/office/drawing/2014/main" id="{D36621E6-2871-4748-BB20-9F01134B1F30}"/>
              </a:ext>
            </a:extLst>
          </p:cNvPr>
          <p:cNvSpPr txBox="1">
            <a:spLocks noChangeArrowheads="1"/>
          </p:cNvSpPr>
          <p:nvPr/>
        </p:nvSpPr>
        <p:spPr>
          <a:xfrm>
            <a:off x="-13545" y="1071487"/>
            <a:ext cx="4036291" cy="550660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buNone/>
            </a:pPr>
            <a:r>
              <a:rPr lang="en-AU" altLang="en-US" sz="2000" dirty="0">
                <a:latin typeface="Cabin" panose="020B0803050202020004" pitchFamily="34" charset="0"/>
                <a:cs typeface="Arial" panose="020B0604020202020204" pitchFamily="34" charset="0"/>
              </a:rPr>
              <a:t>Requirements:</a:t>
            </a:r>
          </a:p>
          <a:p>
            <a:pPr>
              <a:lnSpc>
                <a:spcPts val="2500"/>
              </a:lnSpc>
            </a:pPr>
            <a:r>
              <a:rPr lang="en-AU" sz="2000" dirty="0">
                <a:latin typeface="Cabin" panose="020B0803050202020004" pitchFamily="34" charset="0"/>
                <a:ea typeface="ＭＳ Ｐゴシック" charset="-128"/>
                <a:cs typeface="Arial" panose="020B0604020202020204" pitchFamily="34" charset="0"/>
              </a:rPr>
              <a:t>Two or more layers</a:t>
            </a:r>
          </a:p>
          <a:p>
            <a:pPr>
              <a:lnSpc>
                <a:spcPts val="2500"/>
              </a:lnSpc>
            </a:pPr>
            <a:r>
              <a:rPr lang="en-AU" sz="2000" dirty="0">
                <a:latin typeface="Cabin" panose="020B0803050202020004" pitchFamily="34" charset="0"/>
                <a:ea typeface="ＭＳ Ｐゴシック" charset="-128"/>
                <a:cs typeface="Arial" panose="020B0604020202020204" pitchFamily="34" charset="0"/>
              </a:rPr>
              <a:t>Raw, scaled or classified</a:t>
            </a:r>
          </a:p>
          <a:p>
            <a:pPr>
              <a:lnSpc>
                <a:spcPts val="2500"/>
              </a:lnSpc>
            </a:pPr>
            <a:r>
              <a:rPr lang="en-AU" sz="2000" dirty="0">
                <a:latin typeface="Cabin" panose="020B0803050202020004" pitchFamily="34" charset="0"/>
                <a:ea typeface="ＭＳ Ｐゴシック" charset="-128"/>
                <a:cs typeface="Arial" panose="020B0604020202020204" pitchFamily="34" charset="0"/>
              </a:rPr>
              <a:t>Scales align</a:t>
            </a:r>
          </a:p>
          <a:p>
            <a:pPr>
              <a:lnSpc>
                <a:spcPts val="2500"/>
              </a:lnSpc>
            </a:pPr>
            <a:r>
              <a:rPr lang="en-AU" sz="2000" dirty="0">
                <a:latin typeface="Cabin" panose="020B0803050202020004" pitchFamily="34" charset="0"/>
                <a:ea typeface="ＭＳ Ｐゴシック" charset="-128"/>
                <a:cs typeface="Arial" panose="020B0604020202020204" pitchFamily="34" charset="0"/>
              </a:rPr>
              <a:t>Specify weights:</a:t>
            </a:r>
          </a:p>
          <a:p>
            <a:pPr lvl="1">
              <a:lnSpc>
                <a:spcPts val="2500"/>
              </a:lnSpc>
            </a:pPr>
            <a:r>
              <a:rPr lang="en-AU" sz="2000" dirty="0">
                <a:latin typeface="Cabin" panose="020B0803050202020004" pitchFamily="34" charset="0"/>
                <a:ea typeface="ＭＳ Ｐゴシック" charset="-128"/>
                <a:cs typeface="Arial" panose="020B0604020202020204" pitchFamily="34" charset="0"/>
              </a:rPr>
              <a:t>Manual</a:t>
            </a:r>
          </a:p>
          <a:p>
            <a:pPr lvl="1">
              <a:lnSpc>
                <a:spcPts val="2500"/>
              </a:lnSpc>
            </a:pPr>
            <a:r>
              <a:rPr lang="en-AU" sz="2000" dirty="0">
                <a:latin typeface="Cabin" panose="020B0803050202020004" pitchFamily="34" charset="0"/>
                <a:ea typeface="ＭＳ Ｐゴシック" charset="-128"/>
                <a:cs typeface="Arial" panose="020B0604020202020204" pitchFamily="34" charset="0"/>
              </a:rPr>
              <a:t>Function editor</a:t>
            </a:r>
          </a:p>
          <a:p>
            <a:pPr lvl="1">
              <a:lnSpc>
                <a:spcPts val="2500"/>
              </a:lnSpc>
            </a:pPr>
            <a:r>
              <a:rPr lang="en-AU" sz="2000" dirty="0">
                <a:latin typeface="Cabin" panose="020B0803050202020004" pitchFamily="34" charset="0"/>
                <a:ea typeface="ＭＳ Ｐゴシック" charset="-128"/>
                <a:cs typeface="Arial" panose="020B0604020202020204" pitchFamily="34" charset="0"/>
              </a:rPr>
              <a:t>Analytical Hierarchy Process (AHP)</a:t>
            </a:r>
          </a:p>
          <a:p>
            <a:pPr>
              <a:lnSpc>
                <a:spcPts val="2500"/>
              </a:lnSpc>
            </a:pPr>
            <a:endParaRPr lang="en-AU" altLang="en-US" sz="2000" dirty="0">
              <a:latin typeface="Cabin" panose="020B08030502020200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77A369FE-7852-794B-A1E7-8A0A0FDE17A6}"/>
              </a:ext>
            </a:extLst>
          </p:cNvPr>
          <p:cNvPicPr>
            <a:picLocks noChangeAspect="1"/>
          </p:cNvPicPr>
          <p:nvPr/>
        </p:nvPicPr>
        <p:blipFill rotWithShape="1">
          <a:blip r:embed="rId3"/>
          <a:srcRect r="44242" b="25014"/>
          <a:stretch/>
        </p:blipFill>
        <p:spPr>
          <a:xfrm>
            <a:off x="4426152" y="1420161"/>
            <a:ext cx="6797964" cy="5121190"/>
          </a:xfrm>
          <a:prstGeom prst="rect">
            <a:avLst/>
          </a:prstGeom>
        </p:spPr>
      </p:pic>
      <p:sp>
        <p:nvSpPr>
          <p:cNvPr id="11" name="Down Arrow 10">
            <a:extLst>
              <a:ext uri="{FF2B5EF4-FFF2-40B4-BE49-F238E27FC236}">
                <a16:creationId xmlns="" xmlns:a16="http://schemas.microsoft.com/office/drawing/2014/main" id="{77DBD8FF-169A-5444-8908-997ACBFA55AB}"/>
              </a:ext>
            </a:extLst>
          </p:cNvPr>
          <p:cNvSpPr/>
          <p:nvPr/>
        </p:nvSpPr>
        <p:spPr>
          <a:xfrm>
            <a:off x="7865688" y="1167900"/>
            <a:ext cx="456276" cy="504522"/>
          </a:xfrm>
          <a:prstGeom prst="downArrow">
            <a:avLst/>
          </a:prstGeom>
          <a:solidFill>
            <a:srgbClr val="828282"/>
          </a:solidFill>
          <a:ln>
            <a:solidFill>
              <a:srgbClr val="82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abin" panose="020B0803050202020004" pitchFamily="34" charset="0"/>
            </a:endParaRPr>
          </a:p>
        </p:txBody>
      </p:sp>
    </p:spTree>
    <p:extLst>
      <p:ext uri="{BB962C8B-B14F-4D97-AF65-F5344CB8AC3E}">
        <p14:creationId xmlns="" xmlns:p14="http://schemas.microsoft.com/office/powerpoint/2010/main" val="1605266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B69620CD-BB40-4940-9FBA-E0878296CD45}"/>
              </a:ext>
            </a:extLst>
          </p:cNvPr>
          <p:cNvGrpSpPr/>
          <p:nvPr/>
        </p:nvGrpSpPr>
        <p:grpSpPr>
          <a:xfrm>
            <a:off x="1" y="159"/>
            <a:ext cx="12192003" cy="797316"/>
            <a:chOff x="-1" y="119"/>
            <a:chExt cx="9144002" cy="597987"/>
          </a:xfrm>
          <a:solidFill>
            <a:srgbClr val="60A3BC"/>
          </a:solidFill>
        </p:grpSpPr>
        <p:sp>
          <p:nvSpPr>
            <p:cNvPr id="16" name="Rectangle 15">
              <a:extLst>
                <a:ext uri="{FF2B5EF4-FFF2-40B4-BE49-F238E27FC236}">
                  <a16:creationId xmlns="" xmlns:a16="http://schemas.microsoft.com/office/drawing/2014/main" id="{472171A8-32D8-2A42-B0EF-105E1EF6E556}"/>
                </a:ext>
              </a:extLst>
            </p:cNvPr>
            <p:cNvSpPr/>
            <p:nvPr/>
          </p:nvSpPr>
          <p:spPr>
            <a:xfrm>
              <a:off x="1" y="119"/>
              <a:ext cx="9144000" cy="59798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Combine tools: Matrix</a:t>
              </a:r>
            </a:p>
          </p:txBody>
        </p:sp>
        <p:cxnSp>
          <p:nvCxnSpPr>
            <p:cNvPr id="17" name="Straight Connector 16">
              <a:extLst>
                <a:ext uri="{FF2B5EF4-FFF2-40B4-BE49-F238E27FC236}">
                  <a16:creationId xmlns="" xmlns:a16="http://schemas.microsoft.com/office/drawing/2014/main" id="{682D7DD6-C9AD-E244-B70F-2F09121CCF3C}"/>
                </a:ext>
              </a:extLst>
            </p:cNvPr>
            <p:cNvCxnSpPr/>
            <p:nvPr/>
          </p:nvCxnSpPr>
          <p:spPr>
            <a:xfrm>
              <a:off x="-1" y="591297"/>
              <a:ext cx="9144000" cy="2386"/>
            </a:xfrm>
            <a:prstGeom prst="line">
              <a:avLst/>
            </a:prstGeom>
            <a:grp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1" name="Table 10">
            <a:extLst>
              <a:ext uri="{FF2B5EF4-FFF2-40B4-BE49-F238E27FC236}">
                <a16:creationId xmlns="" xmlns:a16="http://schemas.microsoft.com/office/drawing/2014/main" id="{5790142D-F882-C64D-92A6-ACA31DAB0795}"/>
              </a:ext>
            </a:extLst>
          </p:cNvPr>
          <p:cNvGraphicFramePr>
            <a:graphicFrameLocks noGrp="1"/>
          </p:cNvGraphicFramePr>
          <p:nvPr>
            <p:extLst>
              <p:ext uri="{D42A27DB-BD31-4B8C-83A1-F6EECF244321}">
                <p14:modId xmlns="" xmlns:p14="http://schemas.microsoft.com/office/powerpoint/2010/main" val="2211622958"/>
              </p:ext>
            </p:extLst>
          </p:nvPr>
        </p:nvGraphicFramePr>
        <p:xfrm>
          <a:off x="213360" y="1028700"/>
          <a:ext cx="11689079" cy="5075432"/>
        </p:xfrm>
        <a:graphic>
          <a:graphicData uri="http://schemas.openxmlformats.org/drawingml/2006/table">
            <a:tbl>
              <a:tblPr firstRow="1" firstCol="1" bandRow="1"/>
              <a:tblGrid>
                <a:gridCol w="2628900">
                  <a:extLst>
                    <a:ext uri="{9D8B030D-6E8A-4147-A177-3AD203B41FA5}">
                      <a16:colId xmlns="" xmlns:a16="http://schemas.microsoft.com/office/drawing/2014/main" val="20000"/>
                    </a:ext>
                  </a:extLst>
                </a:gridCol>
                <a:gridCol w="69342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975360">
                  <a:extLst>
                    <a:ext uri="{9D8B030D-6E8A-4147-A177-3AD203B41FA5}">
                      <a16:colId xmlns="" xmlns:a16="http://schemas.microsoft.com/office/drawing/2014/main" val="20003"/>
                    </a:ext>
                  </a:extLst>
                </a:gridCol>
                <a:gridCol w="899160">
                  <a:extLst>
                    <a:ext uri="{9D8B030D-6E8A-4147-A177-3AD203B41FA5}">
                      <a16:colId xmlns="" xmlns:a16="http://schemas.microsoft.com/office/drawing/2014/main" val="20004"/>
                    </a:ext>
                  </a:extLst>
                </a:gridCol>
                <a:gridCol w="767152">
                  <a:extLst>
                    <a:ext uri="{9D8B030D-6E8A-4147-A177-3AD203B41FA5}">
                      <a16:colId xmlns="" xmlns:a16="http://schemas.microsoft.com/office/drawing/2014/main" val="20005"/>
                    </a:ext>
                  </a:extLst>
                </a:gridCol>
                <a:gridCol w="868321">
                  <a:extLst>
                    <a:ext uri="{9D8B030D-6E8A-4147-A177-3AD203B41FA5}">
                      <a16:colId xmlns="" xmlns:a16="http://schemas.microsoft.com/office/drawing/2014/main" val="20006"/>
                    </a:ext>
                  </a:extLst>
                </a:gridCol>
                <a:gridCol w="868321">
                  <a:extLst>
                    <a:ext uri="{9D8B030D-6E8A-4147-A177-3AD203B41FA5}">
                      <a16:colId xmlns="" xmlns:a16="http://schemas.microsoft.com/office/drawing/2014/main" val="20007"/>
                    </a:ext>
                  </a:extLst>
                </a:gridCol>
                <a:gridCol w="868321">
                  <a:extLst>
                    <a:ext uri="{9D8B030D-6E8A-4147-A177-3AD203B41FA5}">
                      <a16:colId xmlns="" xmlns:a16="http://schemas.microsoft.com/office/drawing/2014/main" val="20008"/>
                    </a:ext>
                  </a:extLst>
                </a:gridCol>
                <a:gridCol w="2358124">
                  <a:extLst>
                    <a:ext uri="{9D8B030D-6E8A-4147-A177-3AD203B41FA5}">
                      <a16:colId xmlns="" xmlns:a16="http://schemas.microsoft.com/office/drawing/2014/main" val="20009"/>
                    </a:ext>
                  </a:extLst>
                </a:gridCol>
              </a:tblGrid>
              <a:tr h="432515">
                <a:tc>
                  <a:txBody>
                    <a:bodyPr/>
                    <a:lstStyle/>
                    <a:p>
                      <a:pPr algn="l">
                        <a:spcAft>
                          <a:spcPts val="0"/>
                        </a:spcAft>
                      </a:pPr>
                      <a:r>
                        <a:rPr lang="en-AU" sz="1050" dirty="0">
                          <a:effectLst/>
                          <a:latin typeface="Cabin" panose="020B0803050202020004" pitchFamily="34" charset="0"/>
                          <a:ea typeface="Times New Roman" panose="02020603050405020304" pitchFamily="18" charset="0"/>
                          <a:cs typeface="Calibri" panose="020F0502020204030204" pitchFamily="34" charset="0"/>
                        </a:rPr>
                        <a:t> </a:t>
                      </a:r>
                      <a:endParaRPr lang="en-AU" sz="1100" dirty="0">
                        <a:effectLst/>
                        <a:latin typeface="Cabin" panose="020B08030502020200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05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Two-way</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2423"/>
                    </a:solidFill>
                  </a:tcPr>
                </a:tc>
                <a:tc gridSpan="3">
                  <a:txBody>
                    <a:bodyPr/>
                    <a:lstStyle/>
                    <a:p>
                      <a:pPr algn="ctr">
                        <a:spcAft>
                          <a:spcPts val="0"/>
                        </a:spcAft>
                      </a:pPr>
                      <a:r>
                        <a:rPr lang="en-AU" sz="105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Multi-way</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en-AU"/>
                    </a:p>
                  </a:txBody>
                  <a:tcPr/>
                </a:tc>
                <a:tc hMerge="1">
                  <a:txBody>
                    <a:bodyPr/>
                    <a:lstStyle/>
                    <a:p>
                      <a:endParaRPr lang="en-AU"/>
                    </a:p>
                  </a:txBody>
                  <a:tcPr/>
                </a:tc>
                <a:tc>
                  <a:txBody>
                    <a:bodyPr/>
                    <a:lstStyle/>
                    <a:p>
                      <a:pPr algn="ctr">
                        <a:spcAft>
                          <a:spcPts val="0"/>
                        </a:spcAft>
                      </a:pPr>
                      <a:r>
                        <a:rPr lang="en-AU" sz="105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Underlay</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gridSpan="3">
                  <a:txBody>
                    <a:bodyPr/>
                    <a:lstStyle/>
                    <a:p>
                      <a:pPr algn="ctr">
                        <a:spcAft>
                          <a:spcPts val="0"/>
                        </a:spcAft>
                      </a:pPr>
                      <a:r>
                        <a:rPr lang="en-AU" sz="105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Composite</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AU"/>
                    </a:p>
                  </a:txBody>
                  <a:tcPr/>
                </a:tc>
                <a:tc hMerge="1">
                  <a:txBody>
                    <a:bodyPr/>
                    <a:lstStyle/>
                    <a:p>
                      <a:endParaRPr lang="en-AU"/>
                    </a:p>
                  </a:txBody>
                  <a:tcPr/>
                </a:tc>
                <a:tc>
                  <a:txBody>
                    <a:bodyPr/>
                    <a:lstStyle/>
                    <a:p>
                      <a:pPr algn="ctr">
                        <a:spcAft>
                          <a:spcPts val="0"/>
                        </a:spcAft>
                      </a:pPr>
                      <a:r>
                        <a:rPr lang="en-AU" sz="105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Sensitivity Analysis (only for manual composite)</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extLst>
                  <a:ext uri="{0D108BD9-81ED-4DB2-BD59-A6C34878D82A}">
                    <a16:rowId xmlns="" xmlns:a16="http://schemas.microsoft.com/office/drawing/2014/main" val="10000"/>
                  </a:ext>
                </a:extLst>
              </a:tr>
              <a:tr h="432515">
                <a:tc>
                  <a:txBody>
                    <a:bodyPr/>
                    <a:lstStyle/>
                    <a:p>
                      <a:pPr algn="l">
                        <a:spcAft>
                          <a:spcPts val="0"/>
                        </a:spcAft>
                      </a:pPr>
                      <a:r>
                        <a:rPr lang="en-AU" sz="1050" dirty="0">
                          <a:effectLst/>
                          <a:latin typeface="Cabin" panose="020B0803050202020004" pitchFamily="34" charset="0"/>
                          <a:ea typeface="Times New Roman" panose="02020603050405020304" pitchFamily="18" charset="0"/>
                          <a:cs typeface="Calibri" panose="020F0502020204030204" pitchFamily="34" charset="0"/>
                        </a:rPr>
                        <a:t> </a:t>
                      </a:r>
                      <a:endParaRPr lang="en-AU" sz="1100" dirty="0">
                        <a:effectLst/>
                        <a:latin typeface="Cabin" panose="020B08030502020200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50" dirty="0">
                          <a:effectLst/>
                          <a:latin typeface="Cabin" panose="020B0803050202020004" pitchFamily="34" charset="0"/>
                          <a:ea typeface="Times New Roman" panose="02020603050405020304" pitchFamily="18" charset="0"/>
                          <a:cs typeface="Calibri" panose="020F0502020204030204" pitchFamily="34" charset="0"/>
                        </a:rPr>
                        <a:t> </a:t>
                      </a:r>
                      <a:endParaRPr lang="en-AU" sz="1100" dirty="0">
                        <a:effectLst/>
                        <a:latin typeface="Cabin" panose="020B08030502020200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050" dirty="0">
                          <a:solidFill>
                            <a:srgbClr val="365F91"/>
                          </a:solidFill>
                          <a:effectLst/>
                          <a:latin typeface="Arial" panose="020B0604020202020204" pitchFamily="34" charset="0"/>
                          <a:ea typeface="Times New Roman" panose="02020603050405020304" pitchFamily="18" charset="0"/>
                          <a:cs typeface="Arial" panose="020B0604020202020204" pitchFamily="34" charset="0"/>
                        </a:rPr>
                        <a:t>Mask</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050" dirty="0">
                          <a:solidFill>
                            <a:srgbClr val="365F91"/>
                          </a:solidFill>
                          <a:effectLst/>
                          <a:latin typeface="Arial" panose="020B0604020202020204" pitchFamily="34" charset="0"/>
                          <a:ea typeface="Times New Roman" panose="02020603050405020304" pitchFamily="18" charset="0"/>
                          <a:cs typeface="Arial" panose="020B0604020202020204" pitchFamily="34" charset="0"/>
                        </a:rPr>
                        <a:t>Coincidence count</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050" dirty="0">
                          <a:solidFill>
                            <a:srgbClr val="365F91"/>
                          </a:solidFill>
                          <a:effectLst/>
                          <a:latin typeface="Arial" panose="020B0604020202020204" pitchFamily="34" charset="0"/>
                          <a:ea typeface="Times New Roman" panose="02020603050405020304" pitchFamily="18" charset="0"/>
                          <a:cs typeface="Arial" panose="020B0604020202020204" pitchFamily="34" charset="0"/>
                        </a:rPr>
                        <a:t>Composite</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050" dirty="0">
                          <a:effectLst/>
                          <a:latin typeface="Cabin" panose="020B0803050202020004" pitchFamily="34" charset="0"/>
                          <a:ea typeface="Times New Roman" panose="02020603050405020304" pitchFamily="18" charset="0"/>
                          <a:cs typeface="Calibri" panose="020F0502020204030204" pitchFamily="34" charset="0"/>
                        </a:rPr>
                        <a:t> </a:t>
                      </a:r>
                      <a:endParaRPr lang="en-AU" sz="1100" dirty="0">
                        <a:effectLst/>
                        <a:latin typeface="Cabin" panose="020B08030502020200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050" dirty="0">
                          <a:solidFill>
                            <a:srgbClr val="E36C0A"/>
                          </a:solidFill>
                          <a:effectLst/>
                          <a:latin typeface="Arial" panose="020B0604020202020204" pitchFamily="34" charset="0"/>
                          <a:ea typeface="Times New Roman" panose="02020603050405020304" pitchFamily="18" charset="0"/>
                          <a:cs typeface="Arial" panose="020B0604020202020204" pitchFamily="34" charset="0"/>
                        </a:rPr>
                        <a:t>Manual</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050" dirty="0">
                          <a:solidFill>
                            <a:srgbClr val="E36C0A"/>
                          </a:solidFill>
                          <a:effectLst/>
                          <a:latin typeface="Arial" panose="020B0604020202020204" pitchFamily="34" charset="0"/>
                          <a:ea typeface="Times New Roman" panose="02020603050405020304" pitchFamily="18" charset="0"/>
                          <a:cs typeface="Arial" panose="020B0604020202020204" pitchFamily="34" charset="0"/>
                        </a:rPr>
                        <a:t>Function</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050" dirty="0">
                          <a:solidFill>
                            <a:srgbClr val="E36C0A"/>
                          </a:solidFill>
                          <a:effectLst/>
                          <a:latin typeface="Arial" panose="020B0604020202020204" pitchFamily="34" charset="0"/>
                          <a:ea typeface="Times New Roman" panose="02020603050405020304" pitchFamily="18" charset="0"/>
                          <a:cs typeface="Arial" panose="020B0604020202020204" pitchFamily="34" charset="0"/>
                        </a:rPr>
                        <a:t>AHP</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AU" sz="1050" dirty="0">
                          <a:effectLst/>
                          <a:latin typeface="Cabin" panose="020B0803050202020004" pitchFamily="34" charset="0"/>
                          <a:ea typeface="Times New Roman" panose="02020603050405020304" pitchFamily="18" charset="0"/>
                          <a:cs typeface="Calibri" panose="020F0502020204030204" pitchFamily="34" charset="0"/>
                        </a:rPr>
                        <a:t> </a:t>
                      </a:r>
                      <a:endParaRPr lang="en-AU" sz="1100" dirty="0">
                        <a:effectLst/>
                        <a:latin typeface="Cabin" panose="020B08030502020200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240286">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More than  two input layers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2"/>
                  </a:ext>
                </a:extLst>
              </a:tr>
              <a:tr h="240286">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New output layer</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If chosen</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3"/>
                  </a:ext>
                </a:extLst>
              </a:tr>
              <a:tr h="240286">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Rapid assessment</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4"/>
                  </a:ext>
                </a:extLst>
              </a:tr>
              <a:tr h="240286">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Check for correlation</a:t>
                      </a:r>
                      <a:r>
                        <a:rPr lang="en-AU" sz="1050" baseline="30000" dirty="0">
                          <a:effectLst/>
                          <a:latin typeface="Arial" panose="020B0604020202020204" pitchFamily="34" charset="0"/>
                          <a:ea typeface="Times New Roman" panose="02020603050405020304" pitchFamily="18" charset="0"/>
                          <a:cs typeface="Arial" panose="020B0604020202020204" pitchFamily="34" charset="0"/>
                        </a:rPr>
                        <a:t>1 </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5"/>
                  </a:ext>
                </a:extLst>
              </a:tr>
              <a:tr h="240286">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Check whole project</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6"/>
                  </a:ext>
                </a:extLst>
              </a:tr>
              <a:tr h="240286">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Use raw values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7"/>
                  </a:ext>
                </a:extLst>
              </a:tr>
              <a:tr h="240286">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Specify weightings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8"/>
                  </a:ext>
                </a:extLst>
              </a:tr>
              <a:tr h="249508">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Test weights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9"/>
                  </a:ext>
                </a:extLst>
              </a:tr>
              <a:tr h="259080">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Inputs have equal weight</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10"/>
                  </a:ext>
                </a:extLst>
              </a:tr>
              <a:tr h="271323">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Inputs have different weight</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11"/>
                  </a:ext>
                </a:extLst>
              </a:tr>
              <a:tr h="246837">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Integer weights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12"/>
                  </a:ext>
                </a:extLst>
              </a:tr>
              <a:tr h="240286">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Non-integer weights </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13"/>
                  </a:ext>
                </a:extLst>
              </a:tr>
              <a:tr h="240286">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classes do not align</a:t>
                      </a:r>
                      <a:r>
                        <a:rPr lang="en-AU" sz="1050" baseline="30000" dirty="0">
                          <a:effectLst/>
                          <a:latin typeface="Arial" panose="020B0604020202020204" pitchFamily="34" charset="0"/>
                          <a:ea typeface="Times New Roman" panose="02020603050405020304" pitchFamily="18" charset="0"/>
                          <a:cs typeface="Arial" panose="020B0604020202020204" pitchFamily="34" charset="0"/>
                        </a:rPr>
                        <a:t>2</a:t>
                      </a:r>
                      <a:r>
                        <a:rPr lang="en-AU" sz="1050" dirty="0">
                          <a:effectLst/>
                          <a:latin typeface="Arial" panose="020B0604020202020204" pitchFamily="34" charset="0"/>
                          <a:ea typeface="Times New Roman" panose="02020603050405020304" pitchFamily="18" charset="0"/>
                          <a:cs typeface="Arial" panose="020B0604020202020204" pitchFamily="34" charset="0"/>
                        </a:rPr>
                        <a:t> </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14"/>
                  </a:ext>
                </a:extLst>
              </a:tr>
              <a:tr h="266188">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All inputs combined using same function</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15"/>
                  </a:ext>
                </a:extLst>
              </a:tr>
              <a:tr h="274320">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Inputs combined using different functions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16"/>
                  </a:ext>
                </a:extLst>
              </a:tr>
              <a:tr h="240286">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Binary output required</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17"/>
                  </a:ext>
                </a:extLst>
              </a:tr>
              <a:tr h="240286">
                <a:tc>
                  <a:txBody>
                    <a:bodyPr/>
                    <a:lstStyle/>
                    <a:p>
                      <a:pPr algn="l">
                        <a:spcAft>
                          <a:spcPts val="0"/>
                        </a:spcAft>
                      </a:pPr>
                      <a:r>
                        <a:rPr lang="en-AU" sz="1050" dirty="0">
                          <a:effectLst/>
                          <a:latin typeface="Arial" panose="020B0604020202020204" pitchFamily="34" charset="0"/>
                          <a:ea typeface="Times New Roman" panose="02020603050405020304" pitchFamily="18" charset="0"/>
                          <a:cs typeface="Arial" panose="020B0604020202020204" pitchFamily="34" charset="0"/>
                        </a:rPr>
                        <a:t>Non-binary output required</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AU" sz="1100" dirty="0">
                          <a:effectLst/>
                          <a:latin typeface="Cabin" panose="020B0803050202020004" pitchFamily="34"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4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4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en-AU" sz="1100" dirty="0">
                          <a:effectLst/>
                          <a:latin typeface="Symbol" panose="05050102010706020507" pitchFamily="18" charset="2"/>
                          <a:ea typeface="Times New Roman" panose="02020603050405020304" pitchFamily="18" charset="0"/>
                          <a:cs typeface="Times New Roman" panose="02020603050405020304" pitchFamily="18" charset="0"/>
                          <a:sym typeface="Wingdings 2" panose="05020102010507070707" pitchFamily="18" charset="2"/>
                        </a:rPr>
                        <a:t></a:t>
                      </a:r>
                      <a:endParaRPr lang="en-AU" sz="11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18"/>
                  </a:ext>
                </a:extLst>
              </a:tr>
            </a:tbl>
          </a:graphicData>
        </a:graphic>
      </p:graphicFrame>
    </p:spTree>
    <p:extLst>
      <p:ext uri="{BB962C8B-B14F-4D97-AF65-F5344CB8AC3E}">
        <p14:creationId xmlns="" xmlns:p14="http://schemas.microsoft.com/office/powerpoint/2010/main" val="171250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96EDAA4A-F083-0345-81D1-D67182E4E39C}"/>
              </a:ext>
            </a:extLst>
          </p:cNvPr>
          <p:cNvSpPr/>
          <p:nvPr/>
        </p:nvSpPr>
        <p:spPr>
          <a:xfrm>
            <a:off x="-13545" y="160"/>
            <a:ext cx="4049836"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sp>
        <p:nvSpPr>
          <p:cNvPr id="3" name="Rectangle 2"/>
          <p:cNvSpPr/>
          <p:nvPr/>
        </p:nvSpPr>
        <p:spPr>
          <a:xfrm>
            <a:off x="4469866" y="1071487"/>
            <a:ext cx="7478294" cy="5093702"/>
          </a:xfrm>
          <a:prstGeom prst="rect">
            <a:avLst/>
          </a:prstGeom>
        </p:spPr>
        <p:txBody>
          <a:bodyPr wrap="square">
            <a:spAutoFit/>
          </a:bodyPr>
          <a:lstStyle/>
          <a:p>
            <a:pPr>
              <a:lnSpc>
                <a:spcPts val="3000"/>
              </a:lnSpc>
            </a:pPr>
            <a:r>
              <a:rPr lang="en-AU" altLang="en-US" sz="2000" dirty="0">
                <a:latin typeface="Cabin" panose="020B0803050202020004" pitchFamily="34" charset="0"/>
                <a:cs typeface="Arial" panose="020B0604020202020204" pitchFamily="34" charset="0"/>
              </a:rPr>
              <a:t>What is an option?</a:t>
            </a:r>
          </a:p>
          <a:p>
            <a:pPr>
              <a:lnSpc>
                <a:spcPts val="3000"/>
              </a:lnSpc>
            </a:pPr>
            <a:endParaRPr lang="en-AU" altLang="en-US" sz="2000" dirty="0">
              <a:latin typeface="Cabin" panose="020B0803050202020004" pitchFamily="34" charset="0"/>
              <a:cs typeface="Arial" panose="020B0604020202020204" pitchFamily="34" charset="0"/>
            </a:endParaRPr>
          </a:p>
          <a:p>
            <a:pPr>
              <a:lnSpc>
                <a:spcPts val="3000"/>
              </a:lnSpc>
            </a:pPr>
            <a:r>
              <a:rPr lang="en-AU" altLang="en-US" sz="2000" dirty="0">
                <a:latin typeface="Cabin" panose="020B0803050202020004" pitchFamily="34" charset="0"/>
                <a:cs typeface="Arial" panose="020B0604020202020204" pitchFamily="34" charset="0"/>
              </a:rPr>
              <a:t>A complete, internally coherent and distinct solution to the problem. </a:t>
            </a:r>
          </a:p>
          <a:p>
            <a:pPr>
              <a:lnSpc>
                <a:spcPts val="3000"/>
              </a:lnSpc>
            </a:pPr>
            <a:endParaRPr lang="en-AU" altLang="en-US" sz="2000" dirty="0">
              <a:latin typeface="Cabin" panose="020B0803050202020004" pitchFamily="34" charset="0"/>
              <a:cs typeface="Arial" panose="020B0604020202020204" pitchFamily="34" charset="0"/>
            </a:endParaRPr>
          </a:p>
          <a:p>
            <a:pPr>
              <a:lnSpc>
                <a:spcPts val="3000"/>
              </a:lnSpc>
            </a:pPr>
            <a:r>
              <a:rPr lang="en-AU" altLang="en-US" sz="2000" dirty="0">
                <a:latin typeface="Cabin" panose="020B0803050202020004" pitchFamily="34" charset="0"/>
                <a:cs typeface="Arial" panose="020B0604020202020204" pitchFamily="34" charset="0"/>
              </a:rPr>
              <a:t>For each option:</a:t>
            </a:r>
          </a:p>
          <a:p>
            <a:pPr marL="285750" indent="-285750">
              <a:lnSpc>
                <a:spcPts val="30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Is the result robust / expected / acceptable / practical?</a:t>
            </a:r>
          </a:p>
          <a:p>
            <a:pPr marL="285750" indent="-285750">
              <a:lnSpc>
                <a:spcPts val="30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Estimate consequences</a:t>
            </a:r>
          </a:p>
          <a:p>
            <a:pPr>
              <a:lnSpc>
                <a:spcPts val="3000"/>
              </a:lnSpc>
            </a:pPr>
            <a:endParaRPr lang="en-AU" altLang="en-US" sz="2000" dirty="0">
              <a:latin typeface="Cabin" panose="020B0803050202020004" pitchFamily="34" charset="0"/>
              <a:cs typeface="Arial" panose="020B0604020202020204" pitchFamily="34" charset="0"/>
            </a:endParaRPr>
          </a:p>
          <a:p>
            <a:pPr>
              <a:lnSpc>
                <a:spcPts val="3000"/>
              </a:lnSpc>
            </a:pPr>
            <a:r>
              <a:rPr lang="en-AU" altLang="en-US" sz="2000" dirty="0">
                <a:latin typeface="Cabin" panose="020B0803050202020004" pitchFamily="34" charset="0"/>
                <a:cs typeface="Arial" panose="020B0604020202020204" pitchFamily="34" charset="0"/>
              </a:rPr>
              <a:t>Choosing between options:</a:t>
            </a:r>
          </a:p>
          <a:p>
            <a:pPr marL="285750" indent="-285750">
              <a:lnSpc>
                <a:spcPts val="30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Is there a dominant option?</a:t>
            </a:r>
          </a:p>
          <a:p>
            <a:pPr marL="285750" indent="-285750">
              <a:lnSpc>
                <a:spcPts val="30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What trade-offs or choices distinguish between options?</a:t>
            </a:r>
          </a:p>
          <a:p>
            <a:pPr>
              <a:lnSpc>
                <a:spcPts val="3000"/>
              </a:lnSpc>
            </a:pPr>
            <a:endParaRPr lang="en-AU" altLang="en-US" dirty="0">
              <a:latin typeface="Cabin" panose="020B0803050202020004" pitchFamily="34" charset="0"/>
              <a:cs typeface="Arial" panose="020B0604020202020204" pitchFamily="34" charset="0"/>
            </a:endParaRPr>
          </a:p>
        </p:txBody>
      </p:sp>
      <p:grpSp>
        <p:nvGrpSpPr>
          <p:cNvPr id="14" name="Group 13">
            <a:extLst>
              <a:ext uri="{FF2B5EF4-FFF2-40B4-BE49-F238E27FC236}">
                <a16:creationId xmlns="" xmlns:a16="http://schemas.microsoft.com/office/drawing/2014/main" id="{924E8117-A0F1-414A-876A-6A8A25DEB66F}"/>
              </a:ext>
            </a:extLst>
          </p:cNvPr>
          <p:cNvGrpSpPr/>
          <p:nvPr/>
        </p:nvGrpSpPr>
        <p:grpSpPr>
          <a:xfrm>
            <a:off x="-2" y="159"/>
            <a:ext cx="12192003" cy="797316"/>
            <a:chOff x="-1" y="119"/>
            <a:chExt cx="9144002" cy="597987"/>
          </a:xfrm>
        </p:grpSpPr>
        <p:sp>
          <p:nvSpPr>
            <p:cNvPr id="15" name="Rectangle 14">
              <a:extLst>
                <a:ext uri="{FF2B5EF4-FFF2-40B4-BE49-F238E27FC236}">
                  <a16:creationId xmlns="" xmlns:a16="http://schemas.microsoft.com/office/drawing/2014/main" id="{6BF26633-890D-0240-8E8A-F6C455D89134}"/>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4. Develop options - come to a decision</a:t>
              </a:r>
            </a:p>
          </p:txBody>
        </p:sp>
        <p:cxnSp>
          <p:nvCxnSpPr>
            <p:cNvPr id="16" name="Straight Connector 15">
              <a:extLst>
                <a:ext uri="{FF2B5EF4-FFF2-40B4-BE49-F238E27FC236}">
                  <a16:creationId xmlns="" xmlns:a16="http://schemas.microsoft.com/office/drawing/2014/main" id="{0DF346C3-F556-094D-80F4-FC20E0B4D4C8}"/>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Diagram 9">
            <a:extLst>
              <a:ext uri="{FF2B5EF4-FFF2-40B4-BE49-F238E27FC236}">
                <a16:creationId xmlns="" xmlns:a16="http://schemas.microsoft.com/office/drawing/2014/main" id="{7EDEA96A-1CA9-2F4B-A521-E4A4D99E18B7}"/>
              </a:ext>
            </a:extLst>
          </p:cNvPr>
          <p:cNvGraphicFramePr/>
          <p:nvPr>
            <p:extLst>
              <p:ext uri="{D42A27DB-BD31-4B8C-83A1-F6EECF244321}">
                <p14:modId xmlns="" xmlns:p14="http://schemas.microsoft.com/office/powerpoint/2010/main" val="1939842908"/>
              </p:ext>
            </p:extLst>
          </p:nvPr>
        </p:nvGraphicFramePr>
        <p:xfrm>
          <a:off x="9582034" y="49361"/>
          <a:ext cx="1278314" cy="698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3">
            <a:extLst>
              <a:ext uri="{FF2B5EF4-FFF2-40B4-BE49-F238E27FC236}">
                <a16:creationId xmlns="" xmlns:a16="http://schemas.microsoft.com/office/drawing/2014/main" id="{A2135C47-5E89-574F-A811-3C134E15F113}"/>
              </a:ext>
            </a:extLst>
          </p:cNvPr>
          <p:cNvSpPr txBox="1">
            <a:spLocks noChangeArrowheads="1"/>
          </p:cNvSpPr>
          <p:nvPr/>
        </p:nvSpPr>
        <p:spPr>
          <a:xfrm>
            <a:off x="172720" y="1071487"/>
            <a:ext cx="3850026" cy="550660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buNone/>
            </a:pPr>
            <a:r>
              <a:rPr lang="en-AU" altLang="en-US" sz="2000" dirty="0">
                <a:latin typeface="Cabin" panose="020B0803050202020004" pitchFamily="34" charset="0"/>
                <a:cs typeface="Arial" panose="020B0604020202020204" pitchFamily="34" charset="0"/>
              </a:rPr>
              <a:t>Change weights</a:t>
            </a:r>
          </a:p>
          <a:p>
            <a:pPr marL="0" indent="0">
              <a:lnSpc>
                <a:spcPts val="2500"/>
              </a:lnSpc>
              <a:buNone/>
            </a:pPr>
            <a:r>
              <a:rPr lang="en-AU" altLang="en-US" sz="2000" dirty="0">
                <a:latin typeface="Cabin" panose="020B0803050202020004" pitchFamily="34" charset="0"/>
                <a:cs typeface="Arial" panose="020B0604020202020204" pitchFamily="34" charset="0"/>
              </a:rPr>
              <a:t>Include or exclude inputs</a:t>
            </a:r>
          </a:p>
          <a:p>
            <a:pPr marL="0" indent="0">
              <a:lnSpc>
                <a:spcPts val="2500"/>
              </a:lnSpc>
              <a:buNone/>
            </a:pPr>
            <a:r>
              <a:rPr lang="en-AU" altLang="en-US" sz="2000" dirty="0">
                <a:latin typeface="Cabin" panose="020B0803050202020004" pitchFamily="34" charset="0"/>
                <a:cs typeface="Arial" panose="020B0604020202020204" pitchFamily="34" charset="0"/>
              </a:rPr>
              <a:t>Tools include:</a:t>
            </a:r>
          </a:p>
          <a:p>
            <a:pPr>
              <a:lnSpc>
                <a:spcPts val="2500"/>
              </a:lnSpc>
            </a:pPr>
            <a:r>
              <a:rPr lang="en-AU" altLang="en-US" sz="2000" dirty="0">
                <a:latin typeface="Cabin" panose="020B0803050202020004" pitchFamily="34" charset="0"/>
                <a:cs typeface="Arial" panose="020B0604020202020204" pitchFamily="34" charset="0"/>
              </a:rPr>
              <a:t>Sensitivity analysis</a:t>
            </a:r>
          </a:p>
          <a:p>
            <a:pPr>
              <a:lnSpc>
                <a:spcPts val="2500"/>
              </a:lnSpc>
            </a:pPr>
            <a:r>
              <a:rPr lang="en-AU" altLang="en-US" sz="2000" dirty="0">
                <a:latin typeface="Cabin" panose="020B0803050202020004" pitchFamily="34" charset="0"/>
                <a:cs typeface="Arial" panose="020B0604020202020204" pitchFamily="34" charset="0"/>
              </a:rPr>
              <a:t>Correlation analysis</a:t>
            </a:r>
          </a:p>
        </p:txBody>
      </p:sp>
    </p:spTree>
    <p:extLst>
      <p:ext uri="{BB962C8B-B14F-4D97-AF65-F5344CB8AC3E}">
        <p14:creationId xmlns="" xmlns:p14="http://schemas.microsoft.com/office/powerpoint/2010/main" val="672906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B69620CD-BB40-4940-9FBA-E0878296CD45}"/>
              </a:ext>
            </a:extLst>
          </p:cNvPr>
          <p:cNvGrpSpPr/>
          <p:nvPr/>
        </p:nvGrpSpPr>
        <p:grpSpPr>
          <a:xfrm>
            <a:off x="-2" y="159"/>
            <a:ext cx="12192003" cy="797316"/>
            <a:chOff x="-1" y="119"/>
            <a:chExt cx="9144002" cy="597987"/>
          </a:xfrm>
          <a:solidFill>
            <a:srgbClr val="60A3BC"/>
          </a:solidFill>
        </p:grpSpPr>
        <p:sp>
          <p:nvSpPr>
            <p:cNvPr id="16" name="Rectangle 15">
              <a:extLst>
                <a:ext uri="{FF2B5EF4-FFF2-40B4-BE49-F238E27FC236}">
                  <a16:creationId xmlns="" xmlns:a16="http://schemas.microsoft.com/office/drawing/2014/main" id="{472171A8-32D8-2A42-B0EF-105E1EF6E556}"/>
                </a:ext>
              </a:extLst>
            </p:cNvPr>
            <p:cNvSpPr/>
            <p:nvPr/>
          </p:nvSpPr>
          <p:spPr>
            <a:xfrm>
              <a:off x="1" y="119"/>
              <a:ext cx="9144000" cy="59798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Where to live?</a:t>
              </a:r>
            </a:p>
          </p:txBody>
        </p:sp>
        <p:cxnSp>
          <p:nvCxnSpPr>
            <p:cNvPr id="17" name="Straight Connector 16">
              <a:extLst>
                <a:ext uri="{FF2B5EF4-FFF2-40B4-BE49-F238E27FC236}">
                  <a16:creationId xmlns="" xmlns:a16="http://schemas.microsoft.com/office/drawing/2014/main" id="{682D7DD6-C9AD-E244-B70F-2F09121CCF3C}"/>
                </a:ext>
              </a:extLst>
            </p:cNvPr>
            <p:cNvCxnSpPr/>
            <p:nvPr/>
          </p:nvCxnSpPr>
          <p:spPr>
            <a:xfrm>
              <a:off x="-1" y="591297"/>
              <a:ext cx="9144000" cy="2386"/>
            </a:xfrm>
            <a:prstGeom prst="line">
              <a:avLst/>
            </a:prstGeom>
            <a:grp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 xmlns:a16="http://schemas.microsoft.com/office/drawing/2014/main" id="{D45D316D-6D9C-114E-A5EC-8B4DD51F74B1}"/>
              </a:ext>
            </a:extLst>
          </p:cNvPr>
          <p:cNvPicPr>
            <a:picLocks noChangeAspect="1"/>
          </p:cNvPicPr>
          <p:nvPr/>
        </p:nvPicPr>
        <p:blipFill>
          <a:blip r:embed="rId3"/>
          <a:stretch>
            <a:fillRect/>
          </a:stretch>
        </p:blipFill>
        <p:spPr>
          <a:xfrm>
            <a:off x="1067639" y="998220"/>
            <a:ext cx="10249049" cy="5739467"/>
          </a:xfrm>
          <a:prstGeom prst="rect">
            <a:avLst/>
          </a:prstGeom>
        </p:spPr>
      </p:pic>
    </p:spTree>
    <p:extLst>
      <p:ext uri="{BB962C8B-B14F-4D97-AF65-F5344CB8AC3E}">
        <p14:creationId xmlns="" xmlns:p14="http://schemas.microsoft.com/office/powerpoint/2010/main" val="3809007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96EDAA4A-F083-0345-81D1-D67182E4E39C}"/>
              </a:ext>
            </a:extLst>
          </p:cNvPr>
          <p:cNvSpPr/>
          <p:nvPr/>
        </p:nvSpPr>
        <p:spPr>
          <a:xfrm>
            <a:off x="-13545" y="160"/>
            <a:ext cx="4049836"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grpSp>
        <p:nvGrpSpPr>
          <p:cNvPr id="14" name="Group 13">
            <a:extLst>
              <a:ext uri="{FF2B5EF4-FFF2-40B4-BE49-F238E27FC236}">
                <a16:creationId xmlns="" xmlns:a16="http://schemas.microsoft.com/office/drawing/2014/main" id="{924E8117-A0F1-414A-876A-6A8A25DEB66F}"/>
              </a:ext>
            </a:extLst>
          </p:cNvPr>
          <p:cNvGrpSpPr/>
          <p:nvPr/>
        </p:nvGrpSpPr>
        <p:grpSpPr>
          <a:xfrm>
            <a:off x="-2" y="159"/>
            <a:ext cx="12192003" cy="797316"/>
            <a:chOff x="-1" y="119"/>
            <a:chExt cx="9144002" cy="597987"/>
          </a:xfrm>
        </p:grpSpPr>
        <p:sp>
          <p:nvSpPr>
            <p:cNvPr id="15" name="Rectangle 14">
              <a:extLst>
                <a:ext uri="{FF2B5EF4-FFF2-40B4-BE49-F238E27FC236}">
                  <a16:creationId xmlns="" xmlns:a16="http://schemas.microsoft.com/office/drawing/2014/main" id="{6BF26633-890D-0240-8E8A-F6C455D89134}"/>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5. Review and report - analysis</a:t>
              </a:r>
            </a:p>
          </p:txBody>
        </p:sp>
        <p:cxnSp>
          <p:nvCxnSpPr>
            <p:cNvPr id="16" name="Straight Connector 15">
              <a:extLst>
                <a:ext uri="{FF2B5EF4-FFF2-40B4-BE49-F238E27FC236}">
                  <a16:creationId xmlns="" xmlns:a16="http://schemas.microsoft.com/office/drawing/2014/main" id="{0DF346C3-F556-094D-80F4-FC20E0B4D4C8}"/>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Diagram 9">
            <a:extLst>
              <a:ext uri="{FF2B5EF4-FFF2-40B4-BE49-F238E27FC236}">
                <a16:creationId xmlns="" xmlns:a16="http://schemas.microsoft.com/office/drawing/2014/main" id="{7EDEA96A-1CA9-2F4B-A521-E4A4D99E18B7}"/>
              </a:ext>
            </a:extLst>
          </p:cNvPr>
          <p:cNvGraphicFramePr/>
          <p:nvPr>
            <p:extLst>
              <p:ext uri="{D42A27DB-BD31-4B8C-83A1-F6EECF244321}">
                <p14:modId xmlns="" xmlns:p14="http://schemas.microsoft.com/office/powerpoint/2010/main" val="727814327"/>
              </p:ext>
            </p:extLst>
          </p:nvPr>
        </p:nvGraphicFramePr>
        <p:xfrm>
          <a:off x="9582034" y="49361"/>
          <a:ext cx="1278314" cy="698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3">
            <a:extLst>
              <a:ext uri="{FF2B5EF4-FFF2-40B4-BE49-F238E27FC236}">
                <a16:creationId xmlns="" xmlns:a16="http://schemas.microsoft.com/office/drawing/2014/main" id="{4B1E4EED-29A3-D44D-AF15-7A6179589867}"/>
              </a:ext>
            </a:extLst>
          </p:cNvPr>
          <p:cNvSpPr txBox="1">
            <a:spLocks noChangeArrowheads="1"/>
          </p:cNvSpPr>
          <p:nvPr/>
        </p:nvSpPr>
        <p:spPr>
          <a:xfrm>
            <a:off x="172720" y="1071487"/>
            <a:ext cx="3203526" cy="550660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buNone/>
            </a:pPr>
            <a:r>
              <a:rPr lang="en-AU" altLang="en-US" sz="2000" dirty="0">
                <a:latin typeface="Cabin" panose="020B0803050202020004" pitchFamily="34" charset="0"/>
                <a:cs typeface="Arial" panose="020B0604020202020204" pitchFamily="34" charset="0"/>
              </a:rPr>
              <a:t>Export</a:t>
            </a:r>
          </a:p>
          <a:p>
            <a:pPr lvl="1">
              <a:lnSpc>
                <a:spcPts val="2500"/>
              </a:lnSpc>
            </a:pPr>
            <a:r>
              <a:rPr lang="en-AU" altLang="en-US" sz="2000" dirty="0">
                <a:latin typeface="Cabin" panose="020B0803050202020004" pitchFamily="34" charset="0"/>
                <a:cs typeface="Arial" panose="020B0604020202020204" pitchFamily="34" charset="0"/>
              </a:rPr>
              <a:t>Google Earth</a:t>
            </a:r>
          </a:p>
          <a:p>
            <a:pPr lvl="1">
              <a:lnSpc>
                <a:spcPts val="2500"/>
              </a:lnSpc>
            </a:pPr>
            <a:r>
              <a:rPr lang="en-AU" altLang="en-US" sz="2000" dirty="0">
                <a:latin typeface="Cabin" panose="020B0803050202020004" pitchFamily="34" charset="0"/>
                <a:cs typeface="Arial" panose="020B0604020202020204" pitchFamily="34" charset="0"/>
              </a:rPr>
              <a:t>To another software for further analysis or presentation</a:t>
            </a:r>
          </a:p>
          <a:p>
            <a:pPr lvl="1">
              <a:lnSpc>
                <a:spcPts val="2500"/>
              </a:lnSpc>
              <a:buFont typeface="Courier New" panose="02070309020205020404" pitchFamily="49" charset="0"/>
              <a:buChar char="o"/>
            </a:pPr>
            <a:endParaRPr lang="en-AU" altLang="en-US" sz="2000" dirty="0">
              <a:latin typeface="Cabin" panose="020B0803050202020004" pitchFamily="34" charset="0"/>
              <a:cs typeface="Arial" panose="020B0604020202020204" pitchFamily="34" charset="0"/>
            </a:endParaRPr>
          </a:p>
        </p:txBody>
      </p:sp>
      <p:pic>
        <p:nvPicPr>
          <p:cNvPr id="12" name="Picture 11">
            <a:extLst>
              <a:ext uri="{FF2B5EF4-FFF2-40B4-BE49-F238E27FC236}">
                <a16:creationId xmlns="" xmlns:a16="http://schemas.microsoft.com/office/drawing/2014/main" id="{7CA619E9-D014-F146-9980-03952266C6F0}"/>
              </a:ext>
            </a:extLst>
          </p:cNvPr>
          <p:cNvPicPr>
            <a:picLocks noChangeAspect="1"/>
          </p:cNvPicPr>
          <p:nvPr/>
        </p:nvPicPr>
        <p:blipFill>
          <a:blip r:embed="rId8"/>
          <a:stretch>
            <a:fillRect/>
          </a:stretch>
        </p:blipFill>
        <p:spPr>
          <a:xfrm>
            <a:off x="4117196" y="1104440"/>
            <a:ext cx="3039241" cy="2707547"/>
          </a:xfrm>
          <a:prstGeom prst="rect">
            <a:avLst/>
          </a:prstGeom>
        </p:spPr>
      </p:pic>
      <p:sp>
        <p:nvSpPr>
          <p:cNvPr id="13" name="TextBox 12">
            <a:extLst>
              <a:ext uri="{FF2B5EF4-FFF2-40B4-BE49-F238E27FC236}">
                <a16:creationId xmlns="" xmlns:a16="http://schemas.microsoft.com/office/drawing/2014/main" id="{E16AB6DC-E50F-AF44-B6CE-4BA9BD604903}"/>
              </a:ext>
            </a:extLst>
          </p:cNvPr>
          <p:cNvSpPr txBox="1"/>
          <p:nvPr/>
        </p:nvSpPr>
        <p:spPr>
          <a:xfrm>
            <a:off x="7479133" y="1650579"/>
            <a:ext cx="2564613" cy="338554"/>
          </a:xfrm>
          <a:prstGeom prst="rect">
            <a:avLst/>
          </a:prstGeom>
          <a:noFill/>
        </p:spPr>
        <p:txBody>
          <a:bodyPr wrap="none" rtlCol="0">
            <a:spAutoFit/>
          </a:bodyPr>
          <a:lstStyle/>
          <a:p>
            <a:r>
              <a:rPr lang="en-AU" sz="1600" dirty="0">
                <a:latin typeface="Cabin" panose="020B0803050202020004" pitchFamily="34" charset="0"/>
                <a:cs typeface="Arial" panose="020B0604020202020204" pitchFamily="34" charset="0"/>
              </a:rPr>
              <a:t>Mask layers can be selected</a:t>
            </a:r>
          </a:p>
        </p:txBody>
      </p:sp>
      <p:cxnSp>
        <p:nvCxnSpPr>
          <p:cNvPr id="17" name="Straight Arrow Connector 16">
            <a:extLst>
              <a:ext uri="{FF2B5EF4-FFF2-40B4-BE49-F238E27FC236}">
                <a16:creationId xmlns="" xmlns:a16="http://schemas.microsoft.com/office/drawing/2014/main" id="{66DAF10D-7BE5-D24A-8DA7-3E782066BED5}"/>
              </a:ext>
            </a:extLst>
          </p:cNvPr>
          <p:cNvCxnSpPr>
            <a:cxnSpLocks/>
          </p:cNvCxnSpPr>
          <p:nvPr/>
        </p:nvCxnSpPr>
        <p:spPr>
          <a:xfrm flipH="1">
            <a:off x="6880860" y="1842716"/>
            <a:ext cx="613513" cy="0"/>
          </a:xfrm>
          <a:prstGeom prst="straightConnector1">
            <a:avLst/>
          </a:prstGeom>
          <a:ln w="28575">
            <a:solidFill>
              <a:srgbClr val="82828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B7148E07-2846-B040-A4E5-48234C782E4C}"/>
              </a:ext>
            </a:extLst>
          </p:cNvPr>
          <p:cNvSpPr txBox="1"/>
          <p:nvPr/>
        </p:nvSpPr>
        <p:spPr>
          <a:xfrm>
            <a:off x="7494373" y="1917279"/>
            <a:ext cx="2299669" cy="338554"/>
          </a:xfrm>
          <a:prstGeom prst="rect">
            <a:avLst/>
          </a:prstGeom>
          <a:noFill/>
        </p:spPr>
        <p:txBody>
          <a:bodyPr wrap="none" rtlCol="0">
            <a:spAutoFit/>
          </a:bodyPr>
          <a:lstStyle/>
          <a:p>
            <a:r>
              <a:rPr lang="en-AU" sz="1600" dirty="0">
                <a:latin typeface="Cabin" panose="020B0803050202020004" pitchFamily="34" charset="0"/>
                <a:cs typeface="Arial" panose="020B0604020202020204" pitchFamily="34" charset="0"/>
              </a:rPr>
              <a:t>Proportion or cell counts</a:t>
            </a:r>
          </a:p>
        </p:txBody>
      </p:sp>
      <p:pic>
        <p:nvPicPr>
          <p:cNvPr id="22" name="Picture 21">
            <a:extLst>
              <a:ext uri="{FF2B5EF4-FFF2-40B4-BE49-F238E27FC236}">
                <a16:creationId xmlns="" xmlns:a16="http://schemas.microsoft.com/office/drawing/2014/main" id="{BDB2122E-F01D-4A43-BD9E-6FACE649C291}"/>
              </a:ext>
            </a:extLst>
          </p:cNvPr>
          <p:cNvPicPr>
            <a:picLocks noChangeAspect="1"/>
          </p:cNvPicPr>
          <p:nvPr/>
        </p:nvPicPr>
        <p:blipFill>
          <a:blip r:embed="rId9"/>
          <a:stretch>
            <a:fillRect/>
          </a:stretch>
        </p:blipFill>
        <p:spPr>
          <a:xfrm>
            <a:off x="7406433" y="3248901"/>
            <a:ext cx="4623487" cy="2524046"/>
          </a:xfrm>
          <a:prstGeom prst="rect">
            <a:avLst/>
          </a:prstGeom>
        </p:spPr>
      </p:pic>
      <p:cxnSp>
        <p:nvCxnSpPr>
          <p:cNvPr id="23" name="Elbow Connector 22">
            <a:extLst>
              <a:ext uri="{FF2B5EF4-FFF2-40B4-BE49-F238E27FC236}">
                <a16:creationId xmlns="" xmlns:a16="http://schemas.microsoft.com/office/drawing/2014/main" id="{8CD8963C-8DDE-A24B-B00A-05A6862BD742}"/>
              </a:ext>
            </a:extLst>
          </p:cNvPr>
          <p:cNvCxnSpPr>
            <a:cxnSpLocks/>
            <a:stCxn id="12" idx="2"/>
            <a:endCxn id="22" idx="1"/>
          </p:cNvCxnSpPr>
          <p:nvPr/>
        </p:nvCxnSpPr>
        <p:spPr>
          <a:xfrm rot="16200000" flipH="1">
            <a:off x="6172157" y="3276647"/>
            <a:ext cx="698937" cy="1769616"/>
          </a:xfrm>
          <a:prstGeom prst="bentConnector2">
            <a:avLst/>
          </a:prstGeom>
          <a:ln w="76200">
            <a:solidFill>
              <a:srgbClr val="82828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1249DB81-8CDA-4543-B939-BD37731890F1}"/>
              </a:ext>
            </a:extLst>
          </p:cNvPr>
          <p:cNvCxnSpPr>
            <a:cxnSpLocks/>
          </p:cNvCxnSpPr>
          <p:nvPr/>
        </p:nvCxnSpPr>
        <p:spPr>
          <a:xfrm flipH="1">
            <a:off x="6880860" y="2086556"/>
            <a:ext cx="613513" cy="0"/>
          </a:xfrm>
          <a:prstGeom prst="straightConnector1">
            <a:avLst/>
          </a:prstGeom>
          <a:ln w="28575">
            <a:solidFill>
              <a:srgbClr val="828282"/>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 xmlns:a16="http://schemas.microsoft.com/office/drawing/2014/main" id="{8B6309C1-2327-374E-B36C-F9B901F4575E}"/>
              </a:ext>
            </a:extLst>
          </p:cNvPr>
          <p:cNvPicPr>
            <a:picLocks noChangeAspect="1"/>
          </p:cNvPicPr>
          <p:nvPr/>
        </p:nvPicPr>
        <p:blipFill>
          <a:blip r:embed="rId10"/>
          <a:stretch>
            <a:fillRect/>
          </a:stretch>
        </p:blipFill>
        <p:spPr>
          <a:xfrm>
            <a:off x="257480" y="3429080"/>
            <a:ext cx="3153202" cy="2834076"/>
          </a:xfrm>
          <a:prstGeom prst="rect">
            <a:avLst/>
          </a:prstGeom>
        </p:spPr>
      </p:pic>
      <p:sp>
        <p:nvSpPr>
          <p:cNvPr id="2" name="TextBox 1"/>
          <p:cNvSpPr txBox="1"/>
          <p:nvPr/>
        </p:nvSpPr>
        <p:spPr>
          <a:xfrm>
            <a:off x="4209011" y="4941200"/>
            <a:ext cx="3598558" cy="1374735"/>
          </a:xfrm>
          <a:prstGeom prst="rect">
            <a:avLst/>
          </a:prstGeom>
          <a:noFill/>
        </p:spPr>
        <p:txBody>
          <a:bodyPr wrap="square" rtlCol="0">
            <a:spAutoFit/>
          </a:bodyPr>
          <a:lstStyle/>
          <a:p>
            <a:pPr marL="0" indent="0">
              <a:lnSpc>
                <a:spcPts val="2500"/>
              </a:lnSpc>
              <a:buNone/>
            </a:pPr>
            <a:r>
              <a:rPr lang="en-AU" altLang="en-US" sz="2000" dirty="0">
                <a:latin typeface="Cabin" panose="020B0803050202020004" pitchFamily="34" charset="0"/>
                <a:cs typeface="Arial" panose="020B0604020202020204" pitchFamily="34" charset="0"/>
              </a:rPr>
              <a:t>Analysis</a:t>
            </a:r>
          </a:p>
          <a:p>
            <a:pPr marL="800100" lvl="1" indent="-342900">
              <a:lnSpc>
                <a:spcPts val="25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Area by region</a:t>
            </a:r>
          </a:p>
          <a:p>
            <a:pPr marL="800100" lvl="1" indent="-342900">
              <a:lnSpc>
                <a:spcPts val="25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Share of region</a:t>
            </a:r>
          </a:p>
          <a:p>
            <a:pPr marL="800100" lvl="1" indent="-342900">
              <a:lnSpc>
                <a:spcPts val="2500"/>
              </a:lnSpc>
              <a:buFont typeface="Arial" panose="020B0604020202020204" pitchFamily="34" charset="0"/>
              <a:buChar char="•"/>
            </a:pPr>
            <a:r>
              <a:rPr lang="en-AU" altLang="en-US" sz="2000" dirty="0">
                <a:latin typeface="Cabin" panose="020B0803050202020004" pitchFamily="34" charset="0"/>
                <a:cs typeface="Arial" panose="020B0604020202020204" pitchFamily="34" charset="0"/>
              </a:rPr>
              <a:t>Report on a point (city) </a:t>
            </a:r>
          </a:p>
        </p:txBody>
      </p:sp>
    </p:spTree>
    <p:extLst>
      <p:ext uri="{BB962C8B-B14F-4D97-AF65-F5344CB8AC3E}">
        <p14:creationId xmlns="" xmlns:p14="http://schemas.microsoft.com/office/powerpoint/2010/main" val="4111234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5F8CE69F-2C56-DB48-B314-3EC50BAEEBD0}"/>
              </a:ext>
            </a:extLst>
          </p:cNvPr>
          <p:cNvSpPr/>
          <p:nvPr/>
        </p:nvSpPr>
        <p:spPr>
          <a:xfrm>
            <a:off x="-13545" y="160"/>
            <a:ext cx="4049836"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grpSp>
        <p:nvGrpSpPr>
          <p:cNvPr id="14" name="Group 13">
            <a:extLst>
              <a:ext uri="{FF2B5EF4-FFF2-40B4-BE49-F238E27FC236}">
                <a16:creationId xmlns="" xmlns:a16="http://schemas.microsoft.com/office/drawing/2014/main" id="{924E8117-A0F1-414A-876A-6A8A25DEB66F}"/>
              </a:ext>
            </a:extLst>
          </p:cNvPr>
          <p:cNvGrpSpPr/>
          <p:nvPr/>
        </p:nvGrpSpPr>
        <p:grpSpPr>
          <a:xfrm>
            <a:off x="-2" y="159"/>
            <a:ext cx="12192003" cy="797316"/>
            <a:chOff x="-1" y="119"/>
            <a:chExt cx="9144002" cy="597987"/>
          </a:xfrm>
        </p:grpSpPr>
        <p:sp>
          <p:nvSpPr>
            <p:cNvPr id="15" name="Rectangle 14">
              <a:extLst>
                <a:ext uri="{FF2B5EF4-FFF2-40B4-BE49-F238E27FC236}">
                  <a16:creationId xmlns="" xmlns:a16="http://schemas.microsoft.com/office/drawing/2014/main" id="{6BF26633-890D-0240-8E8A-F6C455D89134}"/>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Where to get MCAS-S data</a:t>
              </a:r>
            </a:p>
          </p:txBody>
        </p:sp>
        <p:cxnSp>
          <p:nvCxnSpPr>
            <p:cNvPr id="16" name="Straight Connector 15">
              <a:extLst>
                <a:ext uri="{FF2B5EF4-FFF2-40B4-BE49-F238E27FC236}">
                  <a16:creationId xmlns="" xmlns:a16="http://schemas.microsoft.com/office/drawing/2014/main" id="{0DF346C3-F556-094D-80F4-FC20E0B4D4C8}"/>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Rectangle 3">
            <a:extLst>
              <a:ext uri="{FF2B5EF4-FFF2-40B4-BE49-F238E27FC236}">
                <a16:creationId xmlns="" xmlns:a16="http://schemas.microsoft.com/office/drawing/2014/main" id="{CA773840-26EE-5F4B-921B-DF94AFE9572B}"/>
              </a:ext>
            </a:extLst>
          </p:cNvPr>
          <p:cNvSpPr txBox="1">
            <a:spLocks noChangeArrowheads="1"/>
          </p:cNvSpPr>
          <p:nvPr/>
        </p:nvSpPr>
        <p:spPr>
          <a:xfrm>
            <a:off x="172720" y="1071487"/>
            <a:ext cx="3850026" cy="550660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buNone/>
            </a:pPr>
            <a:r>
              <a:rPr lang="en-AU" altLang="en-US" sz="2000" dirty="0">
                <a:latin typeface="Cabin" panose="020B0803050202020004" pitchFamily="34" charset="0"/>
                <a:cs typeface="Arial" panose="020B0604020202020204" pitchFamily="34" charset="0"/>
              </a:rPr>
              <a:t>Data packs hold all the data you need for a project:</a:t>
            </a:r>
          </a:p>
          <a:p>
            <a:pPr>
              <a:lnSpc>
                <a:spcPts val="2500"/>
              </a:lnSpc>
            </a:pPr>
            <a:r>
              <a:rPr lang="en-AU" altLang="en-US" sz="2000" dirty="0">
                <a:latin typeface="Cabin" panose="020B0803050202020004" pitchFamily="34" charset="0"/>
                <a:cs typeface="Arial" panose="020B0604020202020204" pitchFamily="34" charset="0"/>
              </a:rPr>
              <a:t>Primary</a:t>
            </a:r>
          </a:p>
          <a:p>
            <a:pPr>
              <a:lnSpc>
                <a:spcPts val="2500"/>
              </a:lnSpc>
            </a:pPr>
            <a:r>
              <a:rPr lang="en-AU" altLang="en-US" sz="2000" dirty="0">
                <a:latin typeface="Cabin" panose="020B0803050202020004" pitchFamily="34" charset="0"/>
                <a:cs typeface="Arial" panose="020B0604020202020204" pitchFamily="34" charset="0"/>
              </a:rPr>
              <a:t>Overlay</a:t>
            </a:r>
          </a:p>
          <a:p>
            <a:pPr>
              <a:lnSpc>
                <a:spcPts val="2500"/>
              </a:lnSpc>
            </a:pPr>
            <a:r>
              <a:rPr lang="en-AU" altLang="en-US" sz="2000" dirty="0">
                <a:latin typeface="Cabin" panose="020B0803050202020004" pitchFamily="34" charset="0"/>
                <a:cs typeface="Arial" panose="020B0604020202020204" pitchFamily="34" charset="0"/>
              </a:rPr>
              <a:t>Mask</a:t>
            </a:r>
          </a:p>
          <a:p>
            <a:pPr>
              <a:lnSpc>
                <a:spcPts val="2500"/>
              </a:lnSpc>
            </a:pPr>
            <a:r>
              <a:rPr lang="en-AU" altLang="en-US" sz="2000" dirty="0">
                <a:latin typeface="Cabin" panose="020B0803050202020004" pitchFamily="34" charset="0"/>
                <a:cs typeface="Arial" panose="020B0604020202020204" pitchFamily="34" charset="0"/>
              </a:rPr>
              <a:t>Classified</a:t>
            </a:r>
          </a:p>
          <a:p>
            <a:pPr marL="457200" lvl="1" indent="0">
              <a:lnSpc>
                <a:spcPts val="2500"/>
              </a:lnSpc>
              <a:buNone/>
            </a:pPr>
            <a:endParaRPr lang="en-AU" altLang="en-US" sz="2000" dirty="0">
              <a:latin typeface="Cabin" panose="020B0803050202020004" pitchFamily="34" charset="0"/>
              <a:cs typeface="Arial" panose="020B0604020202020204" pitchFamily="34" charset="0"/>
            </a:endParaRPr>
          </a:p>
          <a:p>
            <a:pPr marL="457200" lvl="1" indent="0">
              <a:lnSpc>
                <a:spcPts val="2500"/>
              </a:lnSpc>
              <a:buNone/>
            </a:pPr>
            <a:endParaRPr lang="en-AU" altLang="en-US" sz="2000" dirty="0">
              <a:latin typeface="Cabin" panose="020B0803050202020004" pitchFamily="34" charset="0"/>
              <a:cs typeface="Arial" panose="020B0604020202020204" pitchFamily="34" charset="0"/>
            </a:endParaRPr>
          </a:p>
        </p:txBody>
      </p:sp>
      <p:sp>
        <p:nvSpPr>
          <p:cNvPr id="21" name="Rectangle 20">
            <a:extLst>
              <a:ext uri="{FF2B5EF4-FFF2-40B4-BE49-F238E27FC236}">
                <a16:creationId xmlns="" xmlns:a16="http://schemas.microsoft.com/office/drawing/2014/main" id="{1514D429-2A00-C34A-BF3F-A4FFD1343550}"/>
              </a:ext>
            </a:extLst>
          </p:cNvPr>
          <p:cNvSpPr/>
          <p:nvPr/>
        </p:nvSpPr>
        <p:spPr>
          <a:xfrm>
            <a:off x="4305905" y="1071487"/>
            <a:ext cx="7478294" cy="5445593"/>
          </a:xfrm>
          <a:prstGeom prst="rect">
            <a:avLst/>
          </a:prstGeom>
        </p:spPr>
        <p:txBody>
          <a:bodyPr wrap="square">
            <a:spAutoFit/>
          </a:bodyPr>
          <a:lstStyle/>
          <a:p>
            <a:pPr>
              <a:lnSpc>
                <a:spcPts val="3000"/>
              </a:lnSpc>
            </a:pPr>
            <a:r>
              <a:rPr lang="en-AU" altLang="en-US" sz="2000" b="1" dirty="0">
                <a:latin typeface="Cabin" panose="020B0803050202020004" pitchFamily="34" charset="0"/>
                <a:cs typeface="Arial" panose="020B0604020202020204" pitchFamily="34" charset="0"/>
              </a:rPr>
              <a:t>Project</a:t>
            </a:r>
            <a:r>
              <a:rPr lang="en-AU" altLang="en-US" sz="2000" dirty="0">
                <a:latin typeface="Cabin" panose="020B0803050202020004" pitchFamily="34" charset="0"/>
                <a:cs typeface="Arial" panose="020B0604020202020204" pitchFamily="34" charset="0"/>
              </a:rPr>
              <a:t> based, e.g. </a:t>
            </a:r>
            <a:r>
              <a:rPr lang="en-AU" altLang="en-US" sz="2000" i="1" dirty="0">
                <a:latin typeface="Cabin" panose="020B0803050202020004" pitchFamily="34" charset="0"/>
                <a:cs typeface="Arial" panose="020B0604020202020204" pitchFamily="34" charset="0"/>
              </a:rPr>
              <a:t>Lantana</a:t>
            </a:r>
            <a:r>
              <a:rPr lang="en-AU" altLang="en-US" sz="2000" dirty="0">
                <a:latin typeface="Cabin" panose="020B0803050202020004" pitchFamily="34" charset="0"/>
                <a:cs typeface="Arial" panose="020B0604020202020204" pitchFamily="34" charset="0"/>
              </a:rPr>
              <a:t> exercise </a:t>
            </a:r>
          </a:p>
          <a:p>
            <a:pPr>
              <a:lnSpc>
                <a:spcPts val="3000"/>
              </a:lnSpc>
            </a:pPr>
            <a:r>
              <a:rPr lang="en-AU" altLang="en-US" sz="2000" b="1" dirty="0">
                <a:latin typeface="Cabin" panose="020B0803050202020004" pitchFamily="34" charset="0"/>
                <a:cs typeface="Arial" panose="020B0604020202020204" pitchFamily="34" charset="0"/>
              </a:rPr>
              <a:t>National</a:t>
            </a:r>
            <a:r>
              <a:rPr lang="en-AU" altLang="en-US" sz="2000" dirty="0">
                <a:latin typeface="Cabin" panose="020B0803050202020004" pitchFamily="34" charset="0"/>
                <a:cs typeface="Arial" panose="020B0604020202020204" pitchFamily="34" charset="0"/>
              </a:rPr>
              <a:t> – datasets useful for NRM, public, consistent</a:t>
            </a:r>
          </a:p>
          <a:p>
            <a:pPr marL="800100" lvl="1" indent="-342900">
              <a:lnSpc>
                <a:spcPts val="3000"/>
              </a:lnSpc>
              <a:buFont typeface="Courier New" panose="02070309020205020404" pitchFamily="49" charset="0"/>
              <a:buChar char="o"/>
            </a:pPr>
            <a:r>
              <a:rPr lang="en-AU" altLang="en-US" sz="2000" dirty="0">
                <a:latin typeface="Cabin" panose="020B0803050202020004" pitchFamily="34" charset="0"/>
                <a:cs typeface="Arial" panose="020B0604020202020204" pitchFamily="34" charset="0"/>
              </a:rPr>
              <a:t>Biophysical – climate, soils, terrain</a:t>
            </a:r>
          </a:p>
          <a:p>
            <a:pPr marL="800100" lvl="1" indent="-342900">
              <a:lnSpc>
                <a:spcPts val="3000"/>
              </a:lnSpc>
              <a:buFont typeface="Courier New" panose="02070309020205020404" pitchFamily="49" charset="0"/>
              <a:buChar char="o"/>
            </a:pPr>
            <a:r>
              <a:rPr lang="en-AU" altLang="en-US" sz="2000" dirty="0">
                <a:latin typeface="Cabin" panose="020B0803050202020004" pitchFamily="34" charset="0"/>
                <a:cs typeface="Arial" panose="020B0604020202020204" pitchFamily="34" charset="0"/>
              </a:rPr>
              <a:t>Social – remoteness index, SEIFA, employment</a:t>
            </a:r>
          </a:p>
          <a:p>
            <a:pPr marL="800100" lvl="1" indent="-342900">
              <a:lnSpc>
                <a:spcPts val="3000"/>
              </a:lnSpc>
              <a:buFont typeface="Courier New" panose="02070309020205020404" pitchFamily="49" charset="0"/>
              <a:buChar char="o"/>
            </a:pPr>
            <a:r>
              <a:rPr lang="en-AU" altLang="en-US" sz="2000" dirty="0">
                <a:latin typeface="Cabin" panose="020B0803050202020004" pitchFamily="34" charset="0"/>
                <a:cs typeface="Arial" panose="020B0604020202020204" pitchFamily="34" charset="0"/>
              </a:rPr>
              <a:t>Economic – land value, farm cash income, rate of return</a:t>
            </a:r>
          </a:p>
          <a:p>
            <a:pPr marL="800100" lvl="1" indent="-342900">
              <a:lnSpc>
                <a:spcPts val="3000"/>
              </a:lnSpc>
              <a:buFont typeface="Courier New" panose="02070309020205020404" pitchFamily="49" charset="0"/>
              <a:buChar char="o"/>
            </a:pPr>
            <a:r>
              <a:rPr lang="en-AU" altLang="en-US" sz="2000" dirty="0">
                <a:latin typeface="Cabin" panose="020B0803050202020004" pitchFamily="34" charset="0"/>
                <a:cs typeface="Arial" panose="020B0604020202020204" pitchFamily="34" charset="0"/>
              </a:rPr>
              <a:t>Environment – endangered species and communities, protected areas</a:t>
            </a:r>
          </a:p>
          <a:p>
            <a:pPr marL="800100" lvl="1" indent="-342900">
              <a:lnSpc>
                <a:spcPts val="3000"/>
              </a:lnSpc>
              <a:buFont typeface="Courier New" panose="02070309020205020404" pitchFamily="49" charset="0"/>
              <a:buChar char="o"/>
            </a:pPr>
            <a:r>
              <a:rPr lang="en-AU" altLang="en-US" sz="2000" dirty="0">
                <a:latin typeface="Cabin" panose="020B0803050202020004" pitchFamily="34" charset="0"/>
                <a:cs typeface="Arial" panose="020B0604020202020204" pitchFamily="34" charset="0"/>
              </a:rPr>
              <a:t>Land use, land cover, ground cover, vegetation, agriculture</a:t>
            </a:r>
          </a:p>
          <a:p>
            <a:pPr marL="800100" lvl="1" indent="-342900">
              <a:lnSpc>
                <a:spcPts val="3000"/>
              </a:lnSpc>
              <a:buFont typeface="Courier New" panose="02070309020205020404" pitchFamily="49" charset="0"/>
              <a:buChar char="o"/>
            </a:pPr>
            <a:r>
              <a:rPr lang="en-AU" altLang="en-US" sz="2000" dirty="0">
                <a:latin typeface="Cabin" panose="020B0803050202020004" pitchFamily="34" charset="0"/>
                <a:cs typeface="Arial" panose="020B0604020202020204" pitchFamily="34" charset="0"/>
              </a:rPr>
              <a:t>Infrastructure – distance to towns, roads, coast, rivers</a:t>
            </a:r>
          </a:p>
          <a:p>
            <a:pPr marL="800100" lvl="1" indent="-342900">
              <a:lnSpc>
                <a:spcPts val="3000"/>
              </a:lnSpc>
              <a:buFont typeface="Courier New" panose="02070309020205020404" pitchFamily="49" charset="0"/>
              <a:buChar char="o"/>
            </a:pPr>
            <a:r>
              <a:rPr lang="en-AU" altLang="en-US" sz="2000" dirty="0">
                <a:latin typeface="Cabin" panose="020B0803050202020004" pitchFamily="34" charset="0"/>
                <a:cs typeface="Arial" panose="020B0604020202020204" pitchFamily="34" charset="0"/>
              </a:rPr>
              <a:t>Water – soil moisture, distance to water features</a:t>
            </a:r>
          </a:p>
          <a:p>
            <a:pPr marL="800100" lvl="1" indent="-342900">
              <a:lnSpc>
                <a:spcPts val="3000"/>
              </a:lnSpc>
              <a:buFont typeface="Courier New" panose="02070309020205020404" pitchFamily="49" charset="0"/>
              <a:buChar char="o"/>
            </a:pPr>
            <a:r>
              <a:rPr lang="en-AU" altLang="en-US" sz="2000" dirty="0">
                <a:latin typeface="Cabin" panose="020B0803050202020004" pitchFamily="34" charset="0"/>
                <a:cs typeface="Arial" panose="020B0604020202020204" pitchFamily="34" charset="0"/>
              </a:rPr>
              <a:t>Pests and weeds</a:t>
            </a:r>
          </a:p>
          <a:p>
            <a:pPr marL="800100" lvl="1" indent="-342900">
              <a:lnSpc>
                <a:spcPts val="3000"/>
              </a:lnSpc>
              <a:buFont typeface="Courier New" panose="02070309020205020404" pitchFamily="49" charset="0"/>
              <a:buChar char="o"/>
            </a:pPr>
            <a:r>
              <a:rPr lang="en-AU" altLang="en-US" sz="2000" dirty="0">
                <a:latin typeface="Cabin" panose="020B0803050202020004" pitchFamily="34" charset="0"/>
                <a:cs typeface="Arial" panose="020B0604020202020204" pitchFamily="34" charset="0"/>
              </a:rPr>
              <a:t>Fire – frequency, time since last burn</a:t>
            </a:r>
          </a:p>
          <a:p>
            <a:pPr marL="800100" lvl="1" indent="-342900">
              <a:lnSpc>
                <a:spcPts val="3000"/>
              </a:lnSpc>
              <a:buFont typeface="Courier New" panose="02070309020205020404" pitchFamily="49" charset="0"/>
              <a:buChar char="o"/>
            </a:pPr>
            <a:endParaRPr lang="en-AU" altLang="en-US" sz="2000" dirty="0">
              <a:latin typeface="Cabin" panose="020B0803050202020004" pitchFamily="34" charset="0"/>
              <a:cs typeface="Arial" panose="020B0604020202020204" pitchFamily="34" charset="0"/>
            </a:endParaRPr>
          </a:p>
          <a:p>
            <a:pPr marL="800100" lvl="1" indent="-342900">
              <a:lnSpc>
                <a:spcPts val="3000"/>
              </a:lnSpc>
              <a:buFont typeface="Courier New" panose="02070309020205020404" pitchFamily="49" charset="0"/>
              <a:buChar char="o"/>
            </a:pPr>
            <a:endParaRPr lang="en-AU" altLang="en-US" sz="2000" dirty="0">
              <a:latin typeface="Cabin" panose="020B0803050202020004" pitchFamily="34" charset="0"/>
              <a:cs typeface="Arial" panose="020B0604020202020204" pitchFamily="34" charset="0"/>
            </a:endParaRPr>
          </a:p>
        </p:txBody>
      </p:sp>
      <p:sp>
        <p:nvSpPr>
          <p:cNvPr id="22" name="Rectangle 21">
            <a:extLst>
              <a:ext uri="{FF2B5EF4-FFF2-40B4-BE49-F238E27FC236}">
                <a16:creationId xmlns="" xmlns:a16="http://schemas.microsoft.com/office/drawing/2014/main" id="{4015BE57-E822-4C4D-BACF-0B7CD5A2A587}"/>
              </a:ext>
            </a:extLst>
          </p:cNvPr>
          <p:cNvSpPr/>
          <p:nvPr/>
        </p:nvSpPr>
        <p:spPr>
          <a:xfrm>
            <a:off x="4913924" y="6313110"/>
            <a:ext cx="6262255" cy="400110"/>
          </a:xfrm>
          <a:prstGeom prst="rect">
            <a:avLst/>
          </a:prstGeom>
          <a:solidFill>
            <a:srgbClr val="ADD2EB"/>
          </a:solidFill>
        </p:spPr>
        <p:txBody>
          <a:bodyPr wrap="square">
            <a:spAutoFit/>
          </a:bodyPr>
          <a:lstStyle/>
          <a:p>
            <a:pPr>
              <a:spcBef>
                <a:spcPct val="20000"/>
              </a:spcBef>
              <a:buClr>
                <a:srgbClr val="FF0000"/>
              </a:buClr>
            </a:pPr>
            <a:r>
              <a:rPr lang="en-AU" sz="2000" b="1" dirty="0">
                <a:latin typeface="Cabin" panose="020B0803050202020004" pitchFamily="34" charset="0"/>
                <a:cs typeface="Arial" panose="020B0604020202020204" pitchFamily="34" charset="0"/>
              </a:rPr>
              <a:t>TERN data portal </a:t>
            </a:r>
            <a:r>
              <a:rPr lang="en-AU" b="1" dirty="0">
                <a:latin typeface="Cabin" panose="020B0803050202020004" pitchFamily="34" charset="0"/>
                <a:cs typeface="Arial" panose="020B0604020202020204" pitchFamily="34" charset="0"/>
                <a:hlinkClick r:id="rId3"/>
              </a:rPr>
              <a:t>http://mcas.auscover.net.au/mcas-s/</a:t>
            </a:r>
            <a:endParaRPr lang="en-AU" sz="2000" b="1" dirty="0">
              <a:latin typeface="Cabin" panose="020B0803050202020004" pitchFamily="34" charset="0"/>
              <a:cs typeface="Arial" panose="020B0604020202020204" pitchFamily="34" charset="0"/>
            </a:endParaRPr>
          </a:p>
        </p:txBody>
      </p:sp>
    </p:spTree>
    <p:extLst>
      <p:ext uri="{BB962C8B-B14F-4D97-AF65-F5344CB8AC3E}">
        <p14:creationId xmlns="" xmlns:p14="http://schemas.microsoft.com/office/powerpoint/2010/main" val="127413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13"/>
          <p:cNvSpPr txBox="1">
            <a:spLocks noChangeArrowheads="1"/>
          </p:cNvSpPr>
          <p:nvPr/>
        </p:nvSpPr>
        <p:spPr bwMode="auto">
          <a:xfrm>
            <a:off x="163086" y="1332608"/>
            <a:ext cx="5010493" cy="3785652"/>
          </a:xfrm>
          <a:prstGeom prst="rect">
            <a:avLst/>
          </a:prstGeom>
          <a:noFill/>
          <a:ln w="9525">
            <a:noFill/>
            <a:miter lim="800000"/>
            <a:headEnd/>
            <a:tailEnd/>
          </a:ln>
        </p:spPr>
        <p:txBody>
          <a:bodyPr wrap="square">
            <a:spAutoFit/>
          </a:bodyPr>
          <a:lstStyle/>
          <a:p>
            <a:pPr algn="ctr"/>
            <a:r>
              <a:rPr lang="en-AU" sz="2400" dirty="0">
                <a:latin typeface="Cabin" panose="020B0803050202020004" pitchFamily="34" charset="0"/>
                <a:cs typeface="Arial" panose="020B0604020202020204" pitchFamily="34" charset="0"/>
              </a:rPr>
              <a:t>Decisions often include environmental, social, and </a:t>
            </a:r>
          </a:p>
          <a:p>
            <a:pPr algn="ctr"/>
            <a:r>
              <a:rPr lang="en-AU" sz="2400" dirty="0">
                <a:latin typeface="Cabin" panose="020B0803050202020004" pitchFamily="34" charset="0"/>
                <a:cs typeface="Arial" panose="020B0604020202020204" pitchFamily="34" charset="0"/>
              </a:rPr>
              <a:t>economic aspects.</a:t>
            </a:r>
          </a:p>
          <a:p>
            <a:pPr algn="ctr"/>
            <a:endParaRPr lang="en-AU" sz="2400" dirty="0">
              <a:latin typeface="Cabin" panose="020B0803050202020004" pitchFamily="34" charset="0"/>
              <a:cs typeface="Arial" panose="020B0604020202020204" pitchFamily="34" charset="0"/>
            </a:endParaRPr>
          </a:p>
          <a:p>
            <a:pPr algn="ctr"/>
            <a:r>
              <a:rPr lang="en-AU" sz="2400" dirty="0">
                <a:latin typeface="Cabin" panose="020B0803050202020004" pitchFamily="34" charset="0"/>
                <a:cs typeface="Arial" panose="020B0604020202020204" pitchFamily="34" charset="0"/>
              </a:rPr>
              <a:t>Problems can be difficult to define, are still evolving, have no “right answer”.</a:t>
            </a:r>
          </a:p>
          <a:p>
            <a:pPr algn="ctr"/>
            <a:endParaRPr lang="en-AU" sz="2400" dirty="0">
              <a:latin typeface="Cabin" panose="020B0803050202020004" pitchFamily="34" charset="0"/>
              <a:cs typeface="Arial" panose="020B0604020202020204" pitchFamily="34" charset="0"/>
            </a:endParaRPr>
          </a:p>
          <a:p>
            <a:pPr algn="ctr"/>
            <a:r>
              <a:rPr lang="en-AU" sz="2400" dirty="0">
                <a:latin typeface="Cabin" panose="020B0803050202020004" pitchFamily="34" charset="0"/>
                <a:cs typeface="Arial" panose="020B0604020202020204" pitchFamily="34" charset="0"/>
              </a:rPr>
              <a:t>These “wicked problems” may benefit from multi-criteria analysis.</a:t>
            </a:r>
          </a:p>
        </p:txBody>
      </p:sp>
      <p:grpSp>
        <p:nvGrpSpPr>
          <p:cNvPr id="17" name="Group 16">
            <a:extLst>
              <a:ext uri="{FF2B5EF4-FFF2-40B4-BE49-F238E27FC236}">
                <a16:creationId xmlns="" xmlns:a16="http://schemas.microsoft.com/office/drawing/2014/main" id="{3F3DBAB1-B12D-3042-BF5D-91F6F58C70ED}"/>
              </a:ext>
            </a:extLst>
          </p:cNvPr>
          <p:cNvGrpSpPr/>
          <p:nvPr/>
        </p:nvGrpSpPr>
        <p:grpSpPr>
          <a:xfrm>
            <a:off x="-2" y="159"/>
            <a:ext cx="12192003" cy="797316"/>
            <a:chOff x="-1" y="119"/>
            <a:chExt cx="9144002" cy="597987"/>
          </a:xfrm>
        </p:grpSpPr>
        <p:sp>
          <p:nvSpPr>
            <p:cNvPr id="18" name="Rectangle 17">
              <a:extLst>
                <a:ext uri="{FF2B5EF4-FFF2-40B4-BE49-F238E27FC236}">
                  <a16:creationId xmlns="" xmlns:a16="http://schemas.microsoft.com/office/drawing/2014/main" id="{8403C1E8-7E47-9945-8B6E-473E2362EBA8}"/>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marL="72000" algn="ctr">
                <a:lnSpc>
                  <a:spcPct val="150000"/>
                </a:lnSpc>
              </a:pPr>
              <a:r>
                <a:rPr lang="en-US" sz="3200" dirty="0">
                  <a:latin typeface="Cabin" panose="020B0803050202020004" pitchFamily="34" charset="0"/>
                  <a:cs typeface="Arial" panose="020B0604020202020204" pitchFamily="34" charset="0"/>
                </a:rPr>
                <a:t>Challenges in environmental management</a:t>
              </a:r>
            </a:p>
          </p:txBody>
        </p:sp>
        <p:cxnSp>
          <p:nvCxnSpPr>
            <p:cNvPr id="19" name="Straight Connector 18">
              <a:extLst>
                <a:ext uri="{FF2B5EF4-FFF2-40B4-BE49-F238E27FC236}">
                  <a16:creationId xmlns="" xmlns:a16="http://schemas.microsoft.com/office/drawing/2014/main" id="{656CB7B6-4EBD-404C-B631-365935A9D48C}"/>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605334" y="1192423"/>
            <a:ext cx="6389619" cy="4785974"/>
          </a:xfrm>
          <a:prstGeom prst="rect">
            <a:avLst/>
          </a:prstGeom>
        </p:spPr>
      </p:pic>
      <p:sp>
        <p:nvSpPr>
          <p:cNvPr id="4" name="TextBox 3"/>
          <p:cNvSpPr txBox="1"/>
          <p:nvPr/>
        </p:nvSpPr>
        <p:spPr>
          <a:xfrm>
            <a:off x="5907505" y="6069604"/>
            <a:ext cx="5305927" cy="400110"/>
          </a:xfrm>
          <a:prstGeom prst="rect">
            <a:avLst/>
          </a:prstGeom>
          <a:noFill/>
        </p:spPr>
        <p:txBody>
          <a:bodyPr wrap="square" rtlCol="0">
            <a:spAutoFit/>
          </a:bodyPr>
          <a:lstStyle/>
          <a:p>
            <a:r>
              <a:rPr lang="en-AU" sz="1000" dirty="0">
                <a:latin typeface="Cabin" panose="020B0803050202020004" pitchFamily="34" charset="0"/>
                <a:cs typeface="Arial" panose="020B0604020202020204" pitchFamily="34" charset="0"/>
              </a:rPr>
              <a:t>Cotter Dam Canberra, Image courtesy of Department of Agriculture and Water Resources image library Photographer Joshua Smith</a:t>
            </a:r>
          </a:p>
        </p:txBody>
      </p:sp>
    </p:spTree>
    <p:extLst>
      <p:ext uri="{BB962C8B-B14F-4D97-AF65-F5344CB8AC3E}">
        <p14:creationId xmlns="" xmlns:p14="http://schemas.microsoft.com/office/powerpoint/2010/main" val="4118320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96EDAA4A-F083-0345-81D1-D67182E4E39C}"/>
              </a:ext>
            </a:extLst>
          </p:cNvPr>
          <p:cNvSpPr/>
          <p:nvPr/>
        </p:nvSpPr>
        <p:spPr>
          <a:xfrm>
            <a:off x="-13545" y="160"/>
            <a:ext cx="4049836"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grpSp>
        <p:nvGrpSpPr>
          <p:cNvPr id="14" name="Group 13">
            <a:extLst>
              <a:ext uri="{FF2B5EF4-FFF2-40B4-BE49-F238E27FC236}">
                <a16:creationId xmlns="" xmlns:a16="http://schemas.microsoft.com/office/drawing/2014/main" id="{924E8117-A0F1-414A-876A-6A8A25DEB66F}"/>
              </a:ext>
            </a:extLst>
          </p:cNvPr>
          <p:cNvGrpSpPr/>
          <p:nvPr/>
        </p:nvGrpSpPr>
        <p:grpSpPr>
          <a:xfrm>
            <a:off x="-2" y="159"/>
            <a:ext cx="12192003" cy="797316"/>
            <a:chOff x="-1" y="119"/>
            <a:chExt cx="9144002" cy="597987"/>
          </a:xfrm>
        </p:grpSpPr>
        <p:sp>
          <p:nvSpPr>
            <p:cNvPr id="15" name="Rectangle 14">
              <a:extLst>
                <a:ext uri="{FF2B5EF4-FFF2-40B4-BE49-F238E27FC236}">
                  <a16:creationId xmlns="" xmlns:a16="http://schemas.microsoft.com/office/drawing/2014/main" id="{6BF26633-890D-0240-8E8A-F6C455D89134}"/>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MCAS-S data requirements</a:t>
              </a:r>
            </a:p>
          </p:txBody>
        </p:sp>
        <p:cxnSp>
          <p:nvCxnSpPr>
            <p:cNvPr id="16" name="Straight Connector 15">
              <a:extLst>
                <a:ext uri="{FF2B5EF4-FFF2-40B4-BE49-F238E27FC236}">
                  <a16:creationId xmlns="" xmlns:a16="http://schemas.microsoft.com/office/drawing/2014/main" id="{0DF346C3-F556-094D-80F4-FC20E0B4D4C8}"/>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3">
            <a:extLst>
              <a:ext uri="{FF2B5EF4-FFF2-40B4-BE49-F238E27FC236}">
                <a16:creationId xmlns="" xmlns:a16="http://schemas.microsoft.com/office/drawing/2014/main" id="{4B1E4EED-29A3-D44D-AF15-7A6179589867}"/>
              </a:ext>
            </a:extLst>
          </p:cNvPr>
          <p:cNvSpPr txBox="1">
            <a:spLocks noChangeArrowheads="1"/>
          </p:cNvSpPr>
          <p:nvPr/>
        </p:nvSpPr>
        <p:spPr>
          <a:xfrm>
            <a:off x="172720" y="1071487"/>
            <a:ext cx="3850026" cy="550660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buNone/>
            </a:pPr>
            <a:r>
              <a:rPr lang="en-AU" altLang="en-US" sz="2000" dirty="0">
                <a:latin typeface="Cabin" panose="020B0803050202020004" pitchFamily="34" charset="0"/>
                <a:cs typeface="Arial" panose="020B0604020202020204" pitchFamily="34" charset="0"/>
              </a:rPr>
              <a:t>MCAS-S uses spatial data that conforms in terms of:</a:t>
            </a:r>
          </a:p>
          <a:p>
            <a:pPr>
              <a:lnSpc>
                <a:spcPts val="2500"/>
              </a:lnSpc>
            </a:pPr>
            <a:r>
              <a:rPr lang="en-AU" altLang="en-US" sz="2000" dirty="0">
                <a:latin typeface="Cabin" panose="020B0803050202020004" pitchFamily="34" charset="0"/>
                <a:cs typeface="Arial" panose="020B0604020202020204" pitchFamily="34" charset="0"/>
              </a:rPr>
              <a:t>Extent</a:t>
            </a:r>
          </a:p>
          <a:p>
            <a:pPr>
              <a:lnSpc>
                <a:spcPts val="2500"/>
              </a:lnSpc>
            </a:pPr>
            <a:r>
              <a:rPr lang="en-AU" altLang="en-US" sz="2000" dirty="0">
                <a:latin typeface="Cabin" panose="020B0803050202020004" pitchFamily="34" charset="0"/>
                <a:cs typeface="Arial" panose="020B0604020202020204" pitchFamily="34" charset="0"/>
              </a:rPr>
              <a:t>Projection</a:t>
            </a:r>
          </a:p>
          <a:p>
            <a:pPr marL="457200" lvl="1" indent="0">
              <a:lnSpc>
                <a:spcPts val="2500"/>
              </a:lnSpc>
              <a:buNone/>
            </a:pPr>
            <a:endParaRPr lang="en-AU" altLang="en-US" sz="2000" dirty="0">
              <a:latin typeface="Cabin" panose="020B0803050202020004" pitchFamily="34" charset="0"/>
              <a:cs typeface="Arial" panose="020B0604020202020204" pitchFamily="34" charset="0"/>
            </a:endParaRPr>
          </a:p>
          <a:p>
            <a:pPr marL="457200" lvl="1" indent="0">
              <a:lnSpc>
                <a:spcPts val="2500"/>
              </a:lnSpc>
              <a:buNone/>
            </a:pPr>
            <a:endParaRPr lang="en-AU" altLang="en-US" sz="2000" dirty="0">
              <a:latin typeface="Cabin" panose="020B0803050202020004" pitchFamily="34" charset="0"/>
              <a:cs typeface="Arial" panose="020B0604020202020204" pitchFamily="34" charset="0"/>
            </a:endParaRPr>
          </a:p>
        </p:txBody>
      </p:sp>
      <p:grpSp>
        <p:nvGrpSpPr>
          <p:cNvPr id="3" name="Group 2">
            <a:extLst>
              <a:ext uri="{FF2B5EF4-FFF2-40B4-BE49-F238E27FC236}">
                <a16:creationId xmlns="" xmlns:a16="http://schemas.microsoft.com/office/drawing/2014/main" id="{03F34253-4592-9748-BC78-B4726698DED2}"/>
              </a:ext>
            </a:extLst>
          </p:cNvPr>
          <p:cNvGrpSpPr/>
          <p:nvPr/>
        </p:nvGrpSpPr>
        <p:grpSpPr>
          <a:xfrm>
            <a:off x="4409524" y="3258000"/>
            <a:ext cx="3372947" cy="3600000"/>
            <a:chOff x="4328409" y="2936902"/>
            <a:chExt cx="3372947" cy="3600000"/>
          </a:xfrm>
        </p:grpSpPr>
        <p:pic>
          <p:nvPicPr>
            <p:cNvPr id="13" name="Picture 12">
              <a:extLst>
                <a:ext uri="{FF2B5EF4-FFF2-40B4-BE49-F238E27FC236}">
                  <a16:creationId xmlns="" xmlns:a16="http://schemas.microsoft.com/office/drawing/2014/main" id="{91A32A44-5E07-ED4C-9720-EA48D274F480}"/>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28409" y="2936902"/>
              <a:ext cx="3372947" cy="3600000"/>
            </a:xfrm>
            <a:prstGeom prst="rect">
              <a:avLst/>
            </a:prstGeom>
          </p:spPr>
        </p:pic>
        <p:sp>
          <p:nvSpPr>
            <p:cNvPr id="20" name="TextBox 19">
              <a:extLst>
                <a:ext uri="{FF2B5EF4-FFF2-40B4-BE49-F238E27FC236}">
                  <a16:creationId xmlns="" xmlns:a16="http://schemas.microsoft.com/office/drawing/2014/main" id="{A541460F-3ED4-784C-8434-4A03A2D7B448}"/>
                </a:ext>
              </a:extLst>
            </p:cNvPr>
            <p:cNvSpPr txBox="1"/>
            <p:nvPr/>
          </p:nvSpPr>
          <p:spPr>
            <a:xfrm>
              <a:off x="5599490" y="3999122"/>
              <a:ext cx="884473" cy="400110"/>
            </a:xfrm>
            <a:prstGeom prst="rect">
              <a:avLst/>
            </a:prstGeom>
            <a:noFill/>
          </p:spPr>
          <p:txBody>
            <a:bodyPr wrap="none" rtlCol="0">
              <a:spAutoFit/>
            </a:bodyPr>
            <a:lstStyle/>
            <a:p>
              <a:r>
                <a:rPr lang="en-AU" sz="2000" b="1" dirty="0">
                  <a:latin typeface="Cabin" panose="020B0803050202020004" pitchFamily="34" charset="0"/>
                  <a:cs typeface="Arial" panose="020B0604020202020204" pitchFamily="34" charset="0"/>
                </a:rPr>
                <a:t>Albers</a:t>
              </a:r>
            </a:p>
          </p:txBody>
        </p:sp>
      </p:grpSp>
      <p:grpSp>
        <p:nvGrpSpPr>
          <p:cNvPr id="2" name="Group 1">
            <a:extLst>
              <a:ext uri="{FF2B5EF4-FFF2-40B4-BE49-F238E27FC236}">
                <a16:creationId xmlns="" xmlns:a16="http://schemas.microsoft.com/office/drawing/2014/main" id="{9F69A557-003B-5C42-9ABB-A39AB3B26032}"/>
              </a:ext>
            </a:extLst>
          </p:cNvPr>
          <p:cNvGrpSpPr/>
          <p:nvPr/>
        </p:nvGrpSpPr>
        <p:grpSpPr>
          <a:xfrm>
            <a:off x="8233671" y="3288590"/>
            <a:ext cx="3372947" cy="3600000"/>
            <a:chOff x="7936491" y="2936902"/>
            <a:chExt cx="3372947" cy="3600000"/>
          </a:xfrm>
        </p:grpSpPr>
        <p:pic>
          <p:nvPicPr>
            <p:cNvPr id="17" name="Picture 16">
              <a:extLst>
                <a:ext uri="{FF2B5EF4-FFF2-40B4-BE49-F238E27FC236}">
                  <a16:creationId xmlns="" xmlns:a16="http://schemas.microsoft.com/office/drawing/2014/main" id="{A4EE2116-7993-0B42-936C-9865AE0A83D9}"/>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936491" y="2936902"/>
              <a:ext cx="3372947" cy="3600000"/>
            </a:xfrm>
            <a:prstGeom prst="rect">
              <a:avLst/>
            </a:prstGeom>
          </p:spPr>
        </p:pic>
        <p:sp>
          <p:nvSpPr>
            <p:cNvPr id="22" name="TextBox 21">
              <a:extLst>
                <a:ext uri="{FF2B5EF4-FFF2-40B4-BE49-F238E27FC236}">
                  <a16:creationId xmlns="" xmlns:a16="http://schemas.microsoft.com/office/drawing/2014/main" id="{942FE5B3-B19A-D543-8934-1375258E6B28}"/>
                </a:ext>
              </a:extLst>
            </p:cNvPr>
            <p:cNvSpPr txBox="1"/>
            <p:nvPr/>
          </p:nvSpPr>
          <p:spPr>
            <a:xfrm>
              <a:off x="8903824" y="3999122"/>
              <a:ext cx="1438279" cy="400110"/>
            </a:xfrm>
            <a:prstGeom prst="rect">
              <a:avLst/>
            </a:prstGeom>
            <a:noFill/>
          </p:spPr>
          <p:txBody>
            <a:bodyPr wrap="none" rtlCol="0">
              <a:spAutoFit/>
            </a:bodyPr>
            <a:lstStyle/>
            <a:p>
              <a:r>
                <a:rPr lang="en-AU" sz="2000" b="1" dirty="0">
                  <a:latin typeface="Cabin" panose="020B0803050202020004" pitchFamily="34" charset="0"/>
                  <a:cs typeface="Arial" panose="020B0604020202020204" pitchFamily="34" charset="0"/>
                </a:rPr>
                <a:t>Geographic</a:t>
              </a:r>
            </a:p>
          </p:txBody>
        </p:sp>
      </p:grpSp>
      <p:sp>
        <p:nvSpPr>
          <p:cNvPr id="12" name="TextBox 11">
            <a:extLst>
              <a:ext uri="{FF2B5EF4-FFF2-40B4-BE49-F238E27FC236}">
                <a16:creationId xmlns="" xmlns:a16="http://schemas.microsoft.com/office/drawing/2014/main" id="{798BD156-5967-E54A-AD4D-93313FDBE7D0}"/>
              </a:ext>
            </a:extLst>
          </p:cNvPr>
          <p:cNvSpPr txBox="1"/>
          <p:nvPr/>
        </p:nvSpPr>
        <p:spPr>
          <a:xfrm>
            <a:off x="4222556" y="1054604"/>
            <a:ext cx="6627007" cy="2239587"/>
          </a:xfrm>
          <a:prstGeom prst="rect">
            <a:avLst/>
          </a:prstGeom>
          <a:noFill/>
        </p:spPr>
        <p:txBody>
          <a:bodyPr wrap="none" rtlCol="0">
            <a:spAutoFit/>
          </a:bodyPr>
          <a:lstStyle/>
          <a:p>
            <a:pPr>
              <a:lnSpc>
                <a:spcPts val="3000"/>
              </a:lnSpc>
            </a:pPr>
            <a:r>
              <a:rPr lang="en-AU" sz="2000" dirty="0">
                <a:latin typeface="Cabin" panose="020B0803050202020004" pitchFamily="34" charset="0"/>
                <a:cs typeface="Arial" panose="020B0604020202020204" pitchFamily="34" charset="0"/>
              </a:rPr>
              <a:t>Identical extents means that your data overlay each other</a:t>
            </a:r>
          </a:p>
          <a:p>
            <a:pPr>
              <a:lnSpc>
                <a:spcPts val="2000"/>
              </a:lnSpc>
            </a:pPr>
            <a:endParaRPr lang="en-AU" sz="1200" dirty="0">
              <a:latin typeface="Cabin" panose="020B0803050202020004" pitchFamily="34" charset="0"/>
              <a:cs typeface="Arial" panose="020B0604020202020204" pitchFamily="34" charset="0"/>
            </a:endParaRPr>
          </a:p>
          <a:p>
            <a:pPr>
              <a:lnSpc>
                <a:spcPts val="3000"/>
              </a:lnSpc>
            </a:pPr>
            <a:r>
              <a:rPr lang="en-AU" sz="2000" dirty="0">
                <a:latin typeface="Cabin" panose="020B0803050202020004" pitchFamily="34" charset="0"/>
                <a:cs typeface="Arial" panose="020B0604020202020204" pitchFamily="34" charset="0"/>
              </a:rPr>
              <a:t>Choose a projection that enables the calculation of area e.g.:</a:t>
            </a:r>
          </a:p>
          <a:p>
            <a:pPr marL="342900" indent="-342900">
              <a:lnSpc>
                <a:spcPts val="3000"/>
              </a:lnSpc>
              <a:buFont typeface="Arial" panose="020B0604020202020204" pitchFamily="34" charset="0"/>
              <a:buChar char="•"/>
            </a:pPr>
            <a:r>
              <a:rPr lang="en-AU" sz="2000" dirty="0">
                <a:latin typeface="Cabin" panose="020B0803050202020004" pitchFamily="34" charset="0"/>
                <a:cs typeface="Arial" panose="020B0604020202020204" pitchFamily="34" charset="0"/>
              </a:rPr>
              <a:t>National – Australian Albers or Lamberts</a:t>
            </a:r>
          </a:p>
          <a:p>
            <a:pPr marL="342900" indent="-342900">
              <a:lnSpc>
                <a:spcPts val="3000"/>
              </a:lnSpc>
              <a:buFont typeface="Arial" panose="020B0604020202020204" pitchFamily="34" charset="0"/>
              <a:buChar char="•"/>
            </a:pPr>
            <a:r>
              <a:rPr lang="en-AU" sz="2000" dirty="0">
                <a:latin typeface="Cabin" panose="020B0803050202020004" pitchFamily="34" charset="0"/>
                <a:cs typeface="Arial" panose="020B0604020202020204" pitchFamily="34" charset="0"/>
              </a:rPr>
              <a:t>Regional – Transverse Mercator</a:t>
            </a:r>
          </a:p>
          <a:p>
            <a:pPr marL="342900" indent="-342900">
              <a:lnSpc>
                <a:spcPts val="3000"/>
              </a:lnSpc>
              <a:buFont typeface="Arial" panose="020B0604020202020204" pitchFamily="34" charset="0"/>
              <a:buChar char="•"/>
            </a:pPr>
            <a:r>
              <a:rPr lang="en-AU" sz="2000" dirty="0">
                <a:latin typeface="Cabin" panose="020B0803050202020004" pitchFamily="34" charset="0"/>
                <a:cs typeface="Arial" panose="020B0604020202020204" pitchFamily="34" charset="0"/>
              </a:rPr>
              <a:t>Local – Geographic</a:t>
            </a:r>
          </a:p>
        </p:txBody>
      </p:sp>
    </p:spTree>
    <p:extLst>
      <p:ext uri="{BB962C8B-B14F-4D97-AF65-F5344CB8AC3E}">
        <p14:creationId xmlns="" xmlns:p14="http://schemas.microsoft.com/office/powerpoint/2010/main" val="3938222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3A4FAF9-DC36-1B41-87DE-49CDE6DC95C2}"/>
              </a:ext>
            </a:extLst>
          </p:cNvPr>
          <p:cNvSpPr/>
          <p:nvPr/>
        </p:nvSpPr>
        <p:spPr>
          <a:xfrm>
            <a:off x="0" y="-150190"/>
            <a:ext cx="12192000" cy="7170836"/>
          </a:xfrm>
          <a:prstGeom prst="rect">
            <a:avLst/>
          </a:prstGeom>
          <a:solidFill>
            <a:srgbClr val="60A3BC"/>
          </a:solidFill>
          <a:ln>
            <a:solidFill>
              <a:srgbClr val="295550"/>
            </a:solidFill>
          </a:ln>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endParaRPr lang="en-US" sz="7200" dirty="0">
              <a:latin typeface="Cabin" panose="020B0803050202020004" pitchFamily="34" charset="0"/>
            </a:endParaRPr>
          </a:p>
        </p:txBody>
      </p:sp>
      <p:sp>
        <p:nvSpPr>
          <p:cNvPr id="8" name="Rectangle 7">
            <a:extLst>
              <a:ext uri="{FF2B5EF4-FFF2-40B4-BE49-F238E27FC236}">
                <a16:creationId xmlns="" xmlns:a16="http://schemas.microsoft.com/office/drawing/2014/main" id="{7C1E8EBC-AD42-5048-906B-92052DA1EBAF}"/>
              </a:ext>
            </a:extLst>
          </p:cNvPr>
          <p:cNvSpPr/>
          <p:nvPr/>
        </p:nvSpPr>
        <p:spPr>
          <a:xfrm>
            <a:off x="0" y="5203687"/>
            <a:ext cx="12192000" cy="18169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 xmlns:a16="http://schemas.microsoft.com/office/drawing/2014/main" id="{46EFAA32-F941-7D4E-993A-E92F7D7F39D5}"/>
              </a:ext>
            </a:extLst>
          </p:cNvPr>
          <p:cNvPicPr>
            <a:picLocks noChangeAspect="1"/>
          </p:cNvPicPr>
          <p:nvPr/>
        </p:nvPicPr>
        <p:blipFill>
          <a:blip r:embed="rId3"/>
          <a:stretch>
            <a:fillRect/>
          </a:stretch>
        </p:blipFill>
        <p:spPr>
          <a:xfrm>
            <a:off x="4576193" y="5618809"/>
            <a:ext cx="2080001" cy="852800"/>
          </a:xfrm>
          <a:prstGeom prst="rect">
            <a:avLst/>
          </a:prstGeom>
        </p:spPr>
      </p:pic>
      <p:pic>
        <p:nvPicPr>
          <p:cNvPr id="3" name="Shape 91" descr="ALA_logo-url_nodropshadow.png">
            <a:extLst>
              <a:ext uri="{FF2B5EF4-FFF2-40B4-BE49-F238E27FC236}">
                <a16:creationId xmlns="" xmlns:a16="http://schemas.microsoft.com/office/drawing/2014/main" id="{3B5F60CA-19DE-6B4B-9719-79AE7973F23A}"/>
              </a:ext>
            </a:extLst>
          </p:cNvPr>
          <p:cNvPicPr preferRelativeResize="0"/>
          <p:nvPr/>
        </p:nvPicPr>
        <p:blipFill rotWithShape="1">
          <a:blip r:embed="rId4">
            <a:alphaModFix/>
            <a:extLst>
              <a:ext uri="{28A0092B-C50C-407E-A947-70E740481C1C}">
                <a14:useLocalDpi xmlns="" xmlns:a14="http://schemas.microsoft.com/office/drawing/2010/main"/>
              </a:ext>
            </a:extLst>
          </a:blip>
          <a:srcRect b="10293"/>
          <a:stretch/>
        </p:blipFill>
        <p:spPr>
          <a:xfrm>
            <a:off x="1181283" y="5490752"/>
            <a:ext cx="1322125" cy="1204603"/>
          </a:xfrm>
          <a:prstGeom prst="rect">
            <a:avLst/>
          </a:prstGeom>
          <a:noFill/>
          <a:ln>
            <a:noFill/>
          </a:ln>
        </p:spPr>
      </p:pic>
      <p:pic>
        <p:nvPicPr>
          <p:cNvPr id="4" name="Shape 92" descr="BCCVL_Logo_Square_CMYK.jpg">
            <a:extLst>
              <a:ext uri="{FF2B5EF4-FFF2-40B4-BE49-F238E27FC236}">
                <a16:creationId xmlns="" xmlns:a16="http://schemas.microsoft.com/office/drawing/2014/main" id="{F1B7622A-6561-4E49-A1C3-54E746F6112E}"/>
              </a:ext>
            </a:extLst>
          </p:cNvPr>
          <p:cNvPicPr preferRelativeResize="0"/>
          <p:nvPr/>
        </p:nvPicPr>
        <p:blipFill rotWithShape="1">
          <a:blip r:embed="rId5">
            <a:alphaModFix/>
          </a:blip>
          <a:srcRect/>
          <a:stretch/>
        </p:blipFill>
        <p:spPr>
          <a:xfrm>
            <a:off x="3013466" y="5515193"/>
            <a:ext cx="1047055" cy="1060035"/>
          </a:xfrm>
          <a:prstGeom prst="rect">
            <a:avLst/>
          </a:prstGeom>
          <a:noFill/>
          <a:ln>
            <a:noFill/>
          </a:ln>
        </p:spPr>
      </p:pic>
      <p:pic>
        <p:nvPicPr>
          <p:cNvPr id="5" name="Picture 4">
            <a:extLst>
              <a:ext uri="{FF2B5EF4-FFF2-40B4-BE49-F238E27FC236}">
                <a16:creationId xmlns="" xmlns:a16="http://schemas.microsoft.com/office/drawing/2014/main" id="{A30E9641-09DE-544D-96FD-24575D1D3AA0}"/>
              </a:ext>
            </a:extLst>
          </p:cNvPr>
          <p:cNvPicPr>
            <a:picLocks noChangeAspect="1"/>
          </p:cNvPicPr>
          <p:nvPr/>
        </p:nvPicPr>
        <p:blipFill>
          <a:blip r:embed="rId6">
            <a:extLst>
              <a:ext uri="{28A0092B-C50C-407E-A947-70E740481C1C}">
                <a14:useLocalDpi xmlns="" xmlns:a14="http://schemas.microsoft.com/office/drawing/2010/main"/>
              </a:ext>
            </a:extLst>
          </a:blip>
          <a:stretch>
            <a:fillRect/>
          </a:stretch>
        </p:blipFill>
        <p:spPr>
          <a:xfrm>
            <a:off x="9458611" y="5346436"/>
            <a:ext cx="1554480" cy="1298448"/>
          </a:xfrm>
          <a:prstGeom prst="rect">
            <a:avLst/>
          </a:prstGeom>
        </p:spPr>
      </p:pic>
      <p:pic>
        <p:nvPicPr>
          <p:cNvPr id="6" name="Picture 5">
            <a:extLst>
              <a:ext uri="{FF2B5EF4-FFF2-40B4-BE49-F238E27FC236}">
                <a16:creationId xmlns="" xmlns:a16="http://schemas.microsoft.com/office/drawing/2014/main" id="{48AF780E-7030-9745-95E3-04C31D01FAD5}"/>
              </a:ext>
            </a:extLst>
          </p:cNvPr>
          <p:cNvPicPr>
            <a:picLocks noChangeAspect="1"/>
          </p:cNvPicPr>
          <p:nvPr/>
        </p:nvPicPr>
        <p:blipFill>
          <a:blip r:embed="rId7"/>
          <a:stretch>
            <a:fillRect/>
          </a:stretch>
        </p:blipFill>
        <p:spPr>
          <a:xfrm>
            <a:off x="7171864" y="5452790"/>
            <a:ext cx="1771075" cy="1184839"/>
          </a:xfrm>
          <a:prstGeom prst="rect">
            <a:avLst/>
          </a:prstGeom>
        </p:spPr>
      </p:pic>
      <p:cxnSp>
        <p:nvCxnSpPr>
          <p:cNvPr id="9" name="Straight Connector 8">
            <a:extLst>
              <a:ext uri="{FF2B5EF4-FFF2-40B4-BE49-F238E27FC236}">
                <a16:creationId xmlns="" xmlns:a16="http://schemas.microsoft.com/office/drawing/2014/main" id="{A38B152F-486B-994C-8134-341E6DDF4F54}"/>
              </a:ext>
            </a:extLst>
          </p:cNvPr>
          <p:cNvCxnSpPr/>
          <p:nvPr/>
        </p:nvCxnSpPr>
        <p:spPr>
          <a:xfrm>
            <a:off x="-3" y="5184520"/>
            <a:ext cx="12192000" cy="318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34D6C1D6-7DEF-6A4B-8F06-2E2077892A40}"/>
              </a:ext>
            </a:extLst>
          </p:cNvPr>
          <p:cNvPicPr>
            <a:picLocks noChangeAspect="1"/>
          </p:cNvPicPr>
          <p:nvPr/>
        </p:nvPicPr>
        <p:blipFill>
          <a:blip r:embed="rId8"/>
          <a:stretch>
            <a:fillRect/>
          </a:stretch>
        </p:blipFill>
        <p:spPr>
          <a:xfrm>
            <a:off x="3370053" y="1816314"/>
            <a:ext cx="5451888" cy="1695373"/>
          </a:xfrm>
          <a:prstGeom prst="rect">
            <a:avLst/>
          </a:prstGeom>
        </p:spPr>
      </p:pic>
      <p:sp>
        <p:nvSpPr>
          <p:cNvPr id="16" name="Shape 105">
            <a:extLst>
              <a:ext uri="{FF2B5EF4-FFF2-40B4-BE49-F238E27FC236}">
                <a16:creationId xmlns="" xmlns:a16="http://schemas.microsoft.com/office/drawing/2014/main" id="{66276A59-DC92-FC43-8012-575CAD8C4DAA}"/>
              </a:ext>
            </a:extLst>
          </p:cNvPr>
          <p:cNvSpPr txBox="1"/>
          <p:nvPr/>
        </p:nvSpPr>
        <p:spPr>
          <a:xfrm>
            <a:off x="5539595" y="3120643"/>
            <a:ext cx="3282346" cy="782087"/>
          </a:xfrm>
          <a:prstGeom prst="rect">
            <a:avLst/>
          </a:prstGeom>
          <a:noFill/>
          <a:ln>
            <a:noFill/>
          </a:ln>
        </p:spPr>
        <p:txBody>
          <a:bodyPr lIns="121897" tIns="60932" rIns="121897" bIns="60932" anchor="t" anchorCtr="0">
            <a:noAutofit/>
          </a:bodyPr>
          <a:lstStyle/>
          <a:p>
            <a:pPr>
              <a:lnSpc>
                <a:spcPct val="150000"/>
              </a:lnSpc>
              <a:buClr>
                <a:schemeClr val="dk1"/>
              </a:buClr>
              <a:buSzPct val="100000"/>
            </a:pPr>
            <a:r>
              <a:rPr lang="en-US" sz="2667" dirty="0">
                <a:solidFill>
                  <a:schemeClr val="bg1"/>
                </a:solidFill>
                <a:latin typeface="Cabin" charset="0"/>
                <a:ea typeface="Cabin" charset="0"/>
                <a:cs typeface="Cabin" charset="0"/>
              </a:rPr>
              <a:t>www.ecoed.org.au</a:t>
            </a:r>
          </a:p>
        </p:txBody>
      </p:sp>
    </p:spTree>
    <p:extLst>
      <p:ext uri="{BB962C8B-B14F-4D97-AF65-F5344CB8AC3E}">
        <p14:creationId xmlns="" xmlns:p14="http://schemas.microsoft.com/office/powerpoint/2010/main" val="89828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13"/>
          <p:cNvSpPr txBox="1">
            <a:spLocks noChangeArrowheads="1"/>
          </p:cNvSpPr>
          <p:nvPr/>
        </p:nvSpPr>
        <p:spPr bwMode="auto">
          <a:xfrm>
            <a:off x="30739" y="1922155"/>
            <a:ext cx="5852825" cy="2677656"/>
          </a:xfrm>
          <a:prstGeom prst="rect">
            <a:avLst/>
          </a:prstGeom>
          <a:noFill/>
          <a:ln w="9525">
            <a:noFill/>
            <a:miter lim="800000"/>
            <a:headEnd/>
            <a:tailEnd/>
          </a:ln>
        </p:spPr>
        <p:txBody>
          <a:bodyPr wrap="square">
            <a:spAutoFit/>
          </a:bodyPr>
          <a:lstStyle/>
          <a:p>
            <a:pPr algn="ctr"/>
            <a:r>
              <a:rPr lang="en-AU" sz="2400" dirty="0">
                <a:latin typeface="Cabin" panose="020B0803050202020004" pitchFamily="34" charset="0"/>
                <a:cs typeface="Arial" panose="020B0604020202020204" pitchFamily="34" charset="0"/>
              </a:rPr>
              <a:t>We all use multi-criteria analysis (MCA). </a:t>
            </a:r>
          </a:p>
          <a:p>
            <a:pPr algn="ctr"/>
            <a:r>
              <a:rPr lang="en-AU" sz="2400" dirty="0">
                <a:latin typeface="Cabin" panose="020B0803050202020004" pitchFamily="34" charset="0"/>
                <a:cs typeface="Arial" panose="020B0604020202020204" pitchFamily="34" charset="0"/>
              </a:rPr>
              <a:t>For example: </a:t>
            </a:r>
          </a:p>
          <a:p>
            <a:endParaRPr lang="en-AU" sz="2400" dirty="0">
              <a:latin typeface="Cabin" panose="020B0803050202020004" pitchFamily="34" charset="0"/>
              <a:cs typeface="Arial" panose="020B0604020202020204" pitchFamily="34" charset="0"/>
            </a:endParaRPr>
          </a:p>
          <a:p>
            <a:pPr algn="ctr"/>
            <a:r>
              <a:rPr lang="en-AU" sz="2400" b="1" dirty="0">
                <a:latin typeface="Cabin" panose="020B0803050202020004" pitchFamily="34" charset="0"/>
                <a:cs typeface="Arial" panose="020B0604020202020204" pitchFamily="34" charset="0"/>
              </a:rPr>
              <a:t>“Where should I get my coffee?”</a:t>
            </a:r>
          </a:p>
          <a:p>
            <a:endParaRPr lang="en-AU" sz="2400" dirty="0">
              <a:latin typeface="Cabin" panose="020B0803050202020004" pitchFamily="34" charset="0"/>
              <a:cs typeface="Arial" panose="020B0604020202020204" pitchFamily="34" charset="0"/>
            </a:endParaRPr>
          </a:p>
          <a:p>
            <a:pPr algn="ctr"/>
            <a:r>
              <a:rPr lang="en-AU" sz="2400" dirty="0">
                <a:latin typeface="Cabin" panose="020B0803050202020004" pitchFamily="34" charset="0"/>
                <a:cs typeface="Arial" panose="020B0604020202020204" pitchFamily="34" charset="0"/>
              </a:rPr>
              <a:t>This module is about formalising, recording and refining the decision-making process.</a:t>
            </a:r>
          </a:p>
        </p:txBody>
      </p:sp>
      <p:pic>
        <p:nvPicPr>
          <p:cNvPr id="2" name="Picture 1"/>
          <p:cNvPicPr>
            <a:picLocks noChangeAspect="1"/>
          </p:cNvPicPr>
          <p:nvPr/>
        </p:nvPicPr>
        <p:blipFill>
          <a:blip r:embed="rId3"/>
          <a:stretch>
            <a:fillRect/>
          </a:stretch>
        </p:blipFill>
        <p:spPr>
          <a:xfrm>
            <a:off x="5883564" y="1442720"/>
            <a:ext cx="6186523" cy="4226560"/>
          </a:xfrm>
          <a:prstGeom prst="rect">
            <a:avLst/>
          </a:prstGeom>
        </p:spPr>
      </p:pic>
      <p:grpSp>
        <p:nvGrpSpPr>
          <p:cNvPr id="17" name="Group 16">
            <a:extLst>
              <a:ext uri="{FF2B5EF4-FFF2-40B4-BE49-F238E27FC236}">
                <a16:creationId xmlns="" xmlns:a16="http://schemas.microsoft.com/office/drawing/2014/main" id="{3F3DBAB1-B12D-3042-BF5D-91F6F58C70ED}"/>
              </a:ext>
            </a:extLst>
          </p:cNvPr>
          <p:cNvGrpSpPr/>
          <p:nvPr/>
        </p:nvGrpSpPr>
        <p:grpSpPr>
          <a:xfrm>
            <a:off x="-2" y="159"/>
            <a:ext cx="12192003" cy="797316"/>
            <a:chOff x="-1" y="119"/>
            <a:chExt cx="9144002" cy="597987"/>
          </a:xfrm>
        </p:grpSpPr>
        <p:sp>
          <p:nvSpPr>
            <p:cNvPr id="18" name="Rectangle 17">
              <a:extLst>
                <a:ext uri="{FF2B5EF4-FFF2-40B4-BE49-F238E27FC236}">
                  <a16:creationId xmlns="" xmlns:a16="http://schemas.microsoft.com/office/drawing/2014/main" id="{8403C1E8-7E47-9945-8B6E-473E2362EBA8}"/>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marL="72000" algn="ctr">
                <a:lnSpc>
                  <a:spcPct val="150000"/>
                </a:lnSpc>
              </a:pPr>
              <a:r>
                <a:rPr lang="en-US" sz="3200" dirty="0">
                  <a:latin typeface="Cabin" panose="020B0803050202020004" pitchFamily="34" charset="0"/>
                  <a:cs typeface="Arial" panose="020B0604020202020204" pitchFamily="34" charset="0"/>
                </a:rPr>
                <a:t>Introducing multi-criteria analysis (MCA) </a:t>
              </a:r>
            </a:p>
          </p:txBody>
        </p:sp>
        <p:cxnSp>
          <p:nvCxnSpPr>
            <p:cNvPr id="19" name="Straight Connector 18">
              <a:extLst>
                <a:ext uri="{FF2B5EF4-FFF2-40B4-BE49-F238E27FC236}">
                  <a16:creationId xmlns="" xmlns:a16="http://schemas.microsoft.com/office/drawing/2014/main" id="{656CB7B6-4EBD-404C-B631-365935A9D48C}"/>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11082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A603329-F101-DC41-8299-5280751274B7}"/>
              </a:ext>
            </a:extLst>
          </p:cNvPr>
          <p:cNvGrpSpPr/>
          <p:nvPr/>
        </p:nvGrpSpPr>
        <p:grpSpPr>
          <a:xfrm>
            <a:off x="-2" y="159"/>
            <a:ext cx="12192003" cy="797316"/>
            <a:chOff x="-1" y="119"/>
            <a:chExt cx="9144002" cy="597987"/>
          </a:xfrm>
        </p:grpSpPr>
        <p:sp>
          <p:nvSpPr>
            <p:cNvPr id="8" name="Rectangle 7">
              <a:extLst>
                <a:ext uri="{FF2B5EF4-FFF2-40B4-BE49-F238E27FC236}">
                  <a16:creationId xmlns="" xmlns:a16="http://schemas.microsoft.com/office/drawing/2014/main" id="{B6FE6CCE-F061-DD43-A283-AFE4F25ACF0A}"/>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What makes a good multi-criteria analysis?</a:t>
              </a:r>
            </a:p>
          </p:txBody>
        </p:sp>
        <p:cxnSp>
          <p:nvCxnSpPr>
            <p:cNvPr id="11" name="Straight Connector 10">
              <a:extLst>
                <a:ext uri="{FF2B5EF4-FFF2-40B4-BE49-F238E27FC236}">
                  <a16:creationId xmlns="" xmlns:a16="http://schemas.microsoft.com/office/drawing/2014/main" id="{B13D8759-75C1-1B43-9102-37438105D310}"/>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 xmlns:a16="http://schemas.microsoft.com/office/drawing/2014/main" id="{AFDF48B4-B343-FC48-B7E2-D618C6EB37F2}"/>
              </a:ext>
            </a:extLst>
          </p:cNvPr>
          <p:cNvGrpSpPr/>
          <p:nvPr/>
        </p:nvGrpSpPr>
        <p:grpSpPr>
          <a:xfrm>
            <a:off x="365760" y="1579814"/>
            <a:ext cx="5537198" cy="3707930"/>
            <a:chOff x="365760" y="1579814"/>
            <a:chExt cx="5537198" cy="3285037"/>
          </a:xfrm>
        </p:grpSpPr>
        <p:sp>
          <p:nvSpPr>
            <p:cNvPr id="5" name="Rounded Rectangle 4">
              <a:extLst>
                <a:ext uri="{FF2B5EF4-FFF2-40B4-BE49-F238E27FC236}">
                  <a16:creationId xmlns="" xmlns:a16="http://schemas.microsoft.com/office/drawing/2014/main" id="{E45D4914-700C-CB4C-96B2-D9F04D1665E1}"/>
                </a:ext>
              </a:extLst>
            </p:cNvPr>
            <p:cNvSpPr/>
            <p:nvPr/>
          </p:nvSpPr>
          <p:spPr>
            <a:xfrm>
              <a:off x="365760" y="1579814"/>
              <a:ext cx="5537198" cy="3285037"/>
            </a:xfrm>
            <a:prstGeom prst="roundRect">
              <a:avLst/>
            </a:prstGeom>
            <a:solidFill>
              <a:srgbClr val="ADD2EB"/>
            </a:solidFill>
            <a:ln>
              <a:solidFill>
                <a:srgbClr val="60A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bin" panose="020B0803050202020004" pitchFamily="34" charset="0"/>
              </a:endParaRPr>
            </a:p>
          </p:txBody>
        </p:sp>
        <p:sp>
          <p:nvSpPr>
            <p:cNvPr id="9" name="Rectangle 8"/>
            <p:cNvSpPr/>
            <p:nvPr/>
          </p:nvSpPr>
          <p:spPr>
            <a:xfrm>
              <a:off x="595535" y="1724742"/>
              <a:ext cx="5307423" cy="305122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nSpc>
                  <a:spcPts val="3500"/>
                </a:lnSpc>
                <a:spcAft>
                  <a:spcPts val="0"/>
                </a:spcAft>
                <a:buClr>
                  <a:schemeClr val="tx1"/>
                </a:buClr>
              </a:pPr>
              <a:r>
                <a:rPr lang="en-US" altLang="en-US" sz="2400" dirty="0">
                  <a:latin typeface="Cabin" panose="020B0803050202020004" pitchFamily="34" charset="0"/>
                  <a:cs typeface="Arial" panose="020B0604020202020204" pitchFamily="34" charset="0"/>
                </a:rPr>
                <a:t>Good MCAs are:</a:t>
              </a:r>
            </a:p>
            <a:p>
              <a:pPr marL="609600" indent="-609600">
                <a:lnSpc>
                  <a:spcPts val="3500"/>
                </a:lnSpc>
                <a:spcAft>
                  <a:spcPts val="0"/>
                </a:spcAft>
                <a:buClr>
                  <a:schemeClr val="tx1"/>
                </a:buClr>
                <a:buFont typeface="Arial" panose="020B0604020202020204" pitchFamily="34" charset="0"/>
                <a:buChar char="•"/>
              </a:pPr>
              <a:r>
                <a:rPr lang="en-US" altLang="en-US" sz="2400" dirty="0">
                  <a:latin typeface="Cabin" panose="020B0803050202020004" pitchFamily="34" charset="0"/>
                  <a:cs typeface="Arial" panose="020B0604020202020204" pitchFamily="34" charset="0"/>
                </a:rPr>
                <a:t>Structured </a:t>
              </a:r>
            </a:p>
            <a:p>
              <a:pPr marL="609600" indent="-609600">
                <a:lnSpc>
                  <a:spcPts val="3500"/>
                </a:lnSpc>
                <a:spcAft>
                  <a:spcPts val="0"/>
                </a:spcAft>
                <a:buClr>
                  <a:schemeClr val="tx1"/>
                </a:buClr>
                <a:buFont typeface="Arial" panose="020B0604020202020204" pitchFamily="34" charset="0"/>
                <a:buChar char="•"/>
              </a:pPr>
              <a:r>
                <a:rPr lang="en-US" altLang="en-US" sz="2400" dirty="0">
                  <a:latin typeface="Cabin" panose="020B0803050202020004" pitchFamily="34" charset="0"/>
                  <a:cs typeface="Arial" panose="020B0604020202020204" pitchFamily="34" charset="0"/>
                </a:rPr>
                <a:t>Defensible and transparent</a:t>
              </a:r>
            </a:p>
            <a:p>
              <a:pPr marL="609600" indent="-609600">
                <a:lnSpc>
                  <a:spcPts val="3500"/>
                </a:lnSpc>
                <a:spcAft>
                  <a:spcPts val="0"/>
                </a:spcAft>
                <a:buClr>
                  <a:schemeClr val="tx1"/>
                </a:buClr>
                <a:buFont typeface="Arial" panose="020B0604020202020204" pitchFamily="34" charset="0"/>
                <a:buChar char="•"/>
              </a:pPr>
              <a:r>
                <a:rPr lang="en-US" altLang="en-US" sz="2400" dirty="0">
                  <a:latin typeface="Cabin" panose="020B0803050202020004" pitchFamily="34" charset="0"/>
                  <a:cs typeface="Arial" panose="020B0604020202020204" pitchFamily="34" charset="0"/>
                </a:rPr>
                <a:t>Able to include qualitative and quantitative data</a:t>
              </a:r>
            </a:p>
            <a:p>
              <a:pPr marL="609600" indent="-609600">
                <a:lnSpc>
                  <a:spcPts val="3500"/>
                </a:lnSpc>
                <a:spcAft>
                  <a:spcPts val="0"/>
                </a:spcAft>
                <a:buClr>
                  <a:schemeClr val="tx1"/>
                </a:buClr>
                <a:buFont typeface="Arial" panose="020B0604020202020204" pitchFamily="34" charset="0"/>
                <a:buChar char="•"/>
              </a:pPr>
              <a:r>
                <a:rPr lang="en-US" altLang="en-US" sz="2400" dirty="0">
                  <a:latin typeface="Cabin" panose="020B0803050202020004" pitchFamily="34" charset="0"/>
                  <a:cs typeface="Arial" panose="020B0604020202020204" pitchFamily="34" charset="0"/>
                </a:rPr>
                <a:t>Broader than cost-benefit analysis</a:t>
              </a:r>
            </a:p>
            <a:p>
              <a:pPr>
                <a:spcAft>
                  <a:spcPct val="20000"/>
                </a:spcAft>
                <a:buClr>
                  <a:schemeClr val="tx1"/>
                </a:buClr>
              </a:pPr>
              <a:endParaRPr lang="en-US" altLang="en-US" sz="2400" dirty="0">
                <a:latin typeface="Cabin" panose="020B0803050202020004" pitchFamily="34" charset="0"/>
                <a:cs typeface="Arial" panose="020B0604020202020204" pitchFamily="34" charset="0"/>
              </a:endParaRPr>
            </a:p>
            <a:p>
              <a:pPr>
                <a:spcAft>
                  <a:spcPct val="20000"/>
                </a:spcAft>
                <a:buClr>
                  <a:schemeClr val="tx1"/>
                </a:buClr>
              </a:pPr>
              <a:endParaRPr lang="en-US" altLang="en-US" sz="1400" dirty="0">
                <a:latin typeface="Cabin" panose="020B0803050202020004" pitchFamily="34" charset="0"/>
                <a:cs typeface="Arial" panose="020B0604020202020204" pitchFamily="34" charset="0"/>
              </a:endParaRPr>
            </a:p>
          </p:txBody>
        </p:sp>
      </p:grpSp>
      <p:grpSp>
        <p:nvGrpSpPr>
          <p:cNvPr id="13" name="Group 12">
            <a:extLst>
              <a:ext uri="{FF2B5EF4-FFF2-40B4-BE49-F238E27FC236}">
                <a16:creationId xmlns="" xmlns:a16="http://schemas.microsoft.com/office/drawing/2014/main" id="{0E14E861-C867-5D45-BD56-D0939332EC84}"/>
              </a:ext>
            </a:extLst>
          </p:cNvPr>
          <p:cNvGrpSpPr/>
          <p:nvPr/>
        </p:nvGrpSpPr>
        <p:grpSpPr>
          <a:xfrm>
            <a:off x="6289038" y="1579813"/>
            <a:ext cx="5537198" cy="3677707"/>
            <a:chOff x="6289038" y="1579814"/>
            <a:chExt cx="5537198" cy="3285037"/>
          </a:xfrm>
        </p:grpSpPr>
        <p:sp>
          <p:nvSpPr>
            <p:cNvPr id="12" name="Rounded Rectangle 11">
              <a:extLst>
                <a:ext uri="{FF2B5EF4-FFF2-40B4-BE49-F238E27FC236}">
                  <a16:creationId xmlns="" xmlns:a16="http://schemas.microsoft.com/office/drawing/2014/main" id="{466FEFA9-A9F8-4349-930A-F95CDCBE4089}"/>
                </a:ext>
              </a:extLst>
            </p:cNvPr>
            <p:cNvSpPr/>
            <p:nvPr/>
          </p:nvSpPr>
          <p:spPr>
            <a:xfrm>
              <a:off x="6289038" y="1579814"/>
              <a:ext cx="5537198" cy="3285037"/>
            </a:xfrm>
            <a:prstGeom prst="roundRect">
              <a:avLst/>
            </a:prstGeom>
            <a:solidFill>
              <a:srgbClr val="ADD2EB"/>
            </a:solidFill>
            <a:ln>
              <a:solidFill>
                <a:srgbClr val="60A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bin" panose="020B0803050202020004" pitchFamily="34" charset="0"/>
              </a:endParaRPr>
            </a:p>
          </p:txBody>
        </p:sp>
        <p:sp>
          <p:nvSpPr>
            <p:cNvPr id="2" name="Rectangle 1"/>
            <p:cNvSpPr/>
            <p:nvPr/>
          </p:nvSpPr>
          <p:spPr>
            <a:xfrm>
              <a:off x="6650893" y="1689603"/>
              <a:ext cx="5063587" cy="313403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spcAft>
                  <a:spcPct val="20000"/>
                </a:spcAft>
                <a:buClr>
                  <a:schemeClr val="tx1"/>
                </a:buClr>
              </a:pPr>
              <a:r>
                <a:rPr lang="en-US" altLang="en-US" sz="2400" dirty="0">
                  <a:latin typeface="Cabin" panose="020B0803050202020004" pitchFamily="34" charset="0"/>
                  <a:cs typeface="Arial" panose="020B0604020202020204" pitchFamily="34" charset="0"/>
                </a:rPr>
                <a:t>MCA can:</a:t>
              </a:r>
            </a:p>
            <a:p>
              <a:pPr marL="609600" indent="-609600">
                <a:spcAft>
                  <a:spcPct val="20000"/>
                </a:spcAft>
                <a:buClr>
                  <a:schemeClr val="tx1"/>
                </a:buClr>
                <a:buFont typeface="Arial" panose="020B0604020202020204" pitchFamily="34" charset="0"/>
                <a:buChar char="•"/>
              </a:pPr>
              <a:r>
                <a:rPr lang="en-US" altLang="en-US" sz="2400" dirty="0">
                  <a:latin typeface="Cabin" panose="020B0803050202020004" pitchFamily="34" charset="0"/>
                  <a:cs typeface="Arial" panose="020B0604020202020204" pitchFamily="34" charset="0"/>
                </a:rPr>
                <a:t>Include social, economic and environmental information</a:t>
              </a:r>
            </a:p>
            <a:p>
              <a:pPr marL="609600" indent="-609600">
                <a:spcAft>
                  <a:spcPct val="20000"/>
                </a:spcAft>
                <a:buClr>
                  <a:schemeClr val="tx1"/>
                </a:buClr>
                <a:buFont typeface="Arial" panose="020B0604020202020204" pitchFamily="34" charset="0"/>
                <a:buChar char="•"/>
              </a:pPr>
              <a:r>
                <a:rPr lang="en-US" altLang="en-US" sz="2400" dirty="0">
                  <a:latin typeface="Cabin" panose="020B0803050202020004" pitchFamily="34" charset="0"/>
                  <a:cs typeface="Arial" panose="020B0604020202020204" pitchFamily="34" charset="0"/>
                </a:rPr>
                <a:t>Evaluate options, trade-offs and consequences</a:t>
              </a:r>
            </a:p>
            <a:p>
              <a:pPr marL="609600" indent="-609600">
                <a:spcAft>
                  <a:spcPct val="20000"/>
                </a:spcAft>
                <a:buClr>
                  <a:schemeClr val="tx1"/>
                </a:buClr>
                <a:buFont typeface="Arial" panose="020B0604020202020204" pitchFamily="34" charset="0"/>
                <a:buChar char="•"/>
              </a:pPr>
              <a:r>
                <a:rPr lang="en-US" altLang="en-US" sz="2400" dirty="0">
                  <a:latin typeface="Cabin" panose="020B0803050202020004" pitchFamily="34" charset="0"/>
                  <a:cs typeface="Arial" panose="020B0604020202020204" pitchFamily="34" charset="0"/>
                </a:rPr>
                <a:t>Incorporate stakeholder values, public opinion and policy goals</a:t>
              </a:r>
            </a:p>
            <a:p>
              <a:pPr marL="609600" indent="-609600">
                <a:spcAft>
                  <a:spcPct val="20000"/>
                </a:spcAft>
                <a:buClr>
                  <a:schemeClr val="tx1"/>
                </a:buClr>
                <a:buFont typeface="Arial" panose="020B0604020202020204" pitchFamily="34" charset="0"/>
                <a:buChar char="•"/>
              </a:pPr>
              <a:r>
                <a:rPr lang="en-US" altLang="en-US" sz="2400" dirty="0">
                  <a:latin typeface="Cabin" panose="020B0803050202020004" pitchFamily="34" charset="0"/>
                  <a:cs typeface="Arial" panose="020B0604020202020204" pitchFamily="34" charset="0"/>
                </a:rPr>
                <a:t>Be spatial or non-spatial</a:t>
              </a:r>
            </a:p>
            <a:p>
              <a:pPr>
                <a:spcAft>
                  <a:spcPct val="20000"/>
                </a:spcAft>
                <a:buClr>
                  <a:schemeClr val="tx1"/>
                </a:buClr>
              </a:pPr>
              <a:endParaRPr lang="en-US" altLang="en-US" sz="600" dirty="0">
                <a:latin typeface="Cabin" panose="020B0803050202020004" pitchFamily="34" charset="0"/>
                <a:cs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3545" y="160"/>
            <a:ext cx="4049836"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graphicFrame>
        <p:nvGraphicFramePr>
          <p:cNvPr id="2" name="Diagram 1"/>
          <p:cNvGraphicFramePr/>
          <p:nvPr>
            <p:extLst>
              <p:ext uri="{D42A27DB-BD31-4B8C-83A1-F6EECF244321}">
                <p14:modId xmlns="" xmlns:p14="http://schemas.microsoft.com/office/powerpoint/2010/main" val="1841713858"/>
              </p:ext>
            </p:extLst>
          </p:nvPr>
        </p:nvGraphicFramePr>
        <p:xfrm>
          <a:off x="-127000" y="1671782"/>
          <a:ext cx="4406899" cy="3687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3"/>
          <p:cNvSpPr txBox="1">
            <a:spLocks noChangeArrowheads="1"/>
          </p:cNvSpPr>
          <p:nvPr/>
        </p:nvSpPr>
        <p:spPr>
          <a:xfrm>
            <a:off x="4565366" y="1351398"/>
            <a:ext cx="5795206" cy="2472458"/>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None/>
            </a:pPr>
            <a:endParaRPr lang="en-AU" sz="1600" dirty="0">
              <a:latin typeface="Cabin" panose="020B0803050202020004" pitchFamily="34" charset="0"/>
              <a:ea typeface="ＭＳ Ｐゴシック" charset="-128"/>
            </a:endParaRPr>
          </a:p>
          <a:p>
            <a:endParaRPr lang="en-AU" altLang="en-US" sz="2000" dirty="0">
              <a:latin typeface="Cabin" panose="020B0803050202020004" pitchFamily="34" charset="0"/>
            </a:endParaRPr>
          </a:p>
        </p:txBody>
      </p:sp>
      <p:sp>
        <p:nvSpPr>
          <p:cNvPr id="8" name="Rectangle 3"/>
          <p:cNvSpPr txBox="1">
            <a:spLocks noChangeArrowheads="1"/>
          </p:cNvSpPr>
          <p:nvPr/>
        </p:nvSpPr>
        <p:spPr>
          <a:xfrm>
            <a:off x="4565366" y="1139883"/>
            <a:ext cx="6490561" cy="5169477"/>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ts val="4000"/>
              </a:lnSpc>
              <a:spcBef>
                <a:spcPts val="0"/>
              </a:spcBef>
              <a:buFont typeface="+mj-lt"/>
              <a:buAutoNum type="arabicPeriod"/>
            </a:pPr>
            <a:r>
              <a:rPr lang="en-AU" sz="2400" dirty="0">
                <a:latin typeface="Cabin" panose="020B0803050202020004" pitchFamily="34" charset="0"/>
                <a:cs typeface="Arial" panose="020B0604020202020204" pitchFamily="34" charset="0"/>
              </a:rPr>
              <a:t>Define or identify components for evaluation</a:t>
            </a:r>
          </a:p>
          <a:p>
            <a:pPr marL="800100" lvl="1" indent="-342900">
              <a:lnSpc>
                <a:spcPts val="4000"/>
              </a:lnSpc>
              <a:spcBef>
                <a:spcPts val="0"/>
              </a:spcBef>
              <a:buFont typeface="+mj-lt"/>
              <a:buAutoNum type="alphaLcParenR"/>
            </a:pPr>
            <a:r>
              <a:rPr lang="en-AU" dirty="0">
                <a:latin typeface="Cabin" panose="020B0803050202020004" pitchFamily="34" charset="0"/>
                <a:cs typeface="Arial" panose="020B0604020202020204" pitchFamily="34" charset="0"/>
              </a:rPr>
              <a:t>Objective</a:t>
            </a:r>
          </a:p>
          <a:p>
            <a:pPr marL="800100" lvl="1" indent="-342900">
              <a:lnSpc>
                <a:spcPts val="4000"/>
              </a:lnSpc>
              <a:spcBef>
                <a:spcPts val="0"/>
              </a:spcBef>
              <a:buFont typeface="+mj-lt"/>
              <a:buAutoNum type="alphaLcParenR"/>
            </a:pPr>
            <a:r>
              <a:rPr lang="en-AU" dirty="0">
                <a:latin typeface="Cabin" panose="020B0803050202020004" pitchFamily="34" charset="0"/>
                <a:cs typeface="Arial" panose="020B0604020202020204" pitchFamily="34" charset="0"/>
              </a:rPr>
              <a:t>Criteria</a:t>
            </a:r>
          </a:p>
          <a:p>
            <a:pPr marL="800100" lvl="1" indent="-342900">
              <a:lnSpc>
                <a:spcPts val="4000"/>
              </a:lnSpc>
              <a:spcBef>
                <a:spcPts val="0"/>
              </a:spcBef>
              <a:buFont typeface="+mj-lt"/>
              <a:buAutoNum type="alphaLcParenR"/>
            </a:pPr>
            <a:r>
              <a:rPr lang="en-AU" dirty="0">
                <a:latin typeface="Cabin" panose="020B0803050202020004" pitchFamily="34" charset="0"/>
                <a:cs typeface="Arial" panose="020B0604020202020204" pitchFamily="34" charset="0"/>
              </a:rPr>
              <a:t>Inputs</a:t>
            </a:r>
          </a:p>
          <a:p>
            <a:pPr marL="342900" indent="-342900">
              <a:lnSpc>
                <a:spcPts val="4000"/>
              </a:lnSpc>
              <a:spcBef>
                <a:spcPts val="0"/>
              </a:spcBef>
              <a:buFont typeface="+mj-lt"/>
              <a:buAutoNum type="arabicPeriod"/>
            </a:pPr>
            <a:r>
              <a:rPr lang="en-AU" sz="2400" dirty="0">
                <a:latin typeface="Cabin" panose="020B0803050202020004" pitchFamily="34" charset="0"/>
                <a:cs typeface="Arial" panose="020B0604020202020204" pitchFamily="34" charset="0"/>
              </a:rPr>
              <a:t>Assemble or collect data</a:t>
            </a:r>
          </a:p>
          <a:p>
            <a:pPr marL="342900" indent="-342900">
              <a:lnSpc>
                <a:spcPts val="4000"/>
              </a:lnSpc>
              <a:spcBef>
                <a:spcPts val="0"/>
              </a:spcBef>
              <a:buFont typeface="+mj-lt"/>
              <a:buAutoNum type="arabicPeriod"/>
            </a:pPr>
            <a:r>
              <a:rPr lang="en-AU" sz="2400" dirty="0">
                <a:latin typeface="Cabin" panose="020B0803050202020004" pitchFamily="34" charset="0"/>
                <a:cs typeface="Arial" panose="020B0604020202020204" pitchFamily="34" charset="0"/>
              </a:rPr>
              <a:t>Explore and combine data</a:t>
            </a:r>
          </a:p>
          <a:p>
            <a:pPr marL="800100" lvl="1" indent="-342900">
              <a:lnSpc>
                <a:spcPts val="4000"/>
              </a:lnSpc>
              <a:spcBef>
                <a:spcPts val="0"/>
              </a:spcBef>
              <a:buFont typeface="+mj-lt"/>
              <a:buAutoNum type="alphaLcParenR"/>
            </a:pPr>
            <a:r>
              <a:rPr lang="en-AU" dirty="0">
                <a:latin typeface="Cabin" panose="020B0803050202020004" pitchFamily="34" charset="0"/>
                <a:cs typeface="Arial" panose="020B0604020202020204" pitchFamily="34" charset="0"/>
              </a:rPr>
              <a:t>Rank or scale data</a:t>
            </a:r>
          </a:p>
          <a:p>
            <a:pPr marL="800100" lvl="1" indent="-342900">
              <a:lnSpc>
                <a:spcPts val="4000"/>
              </a:lnSpc>
              <a:spcBef>
                <a:spcPts val="0"/>
              </a:spcBef>
              <a:buFont typeface="+mj-lt"/>
              <a:buAutoNum type="alphaLcParenR"/>
            </a:pPr>
            <a:r>
              <a:rPr lang="en-AU" dirty="0">
                <a:latin typeface="Cabin" panose="020B0803050202020004" pitchFamily="34" charset="0"/>
                <a:cs typeface="Arial" panose="020B0604020202020204" pitchFamily="34" charset="0"/>
              </a:rPr>
              <a:t>Apply weights</a:t>
            </a:r>
          </a:p>
          <a:p>
            <a:pPr marL="342900" indent="-342900">
              <a:lnSpc>
                <a:spcPts val="4000"/>
              </a:lnSpc>
              <a:spcBef>
                <a:spcPts val="0"/>
              </a:spcBef>
              <a:buFont typeface="+mj-lt"/>
              <a:buAutoNum type="arabicPeriod"/>
            </a:pPr>
            <a:r>
              <a:rPr lang="en-AU" sz="2400" dirty="0">
                <a:latin typeface="Cabin" panose="020B0803050202020004" pitchFamily="34" charset="0"/>
                <a:cs typeface="Arial" panose="020B0604020202020204" pitchFamily="34" charset="0"/>
              </a:rPr>
              <a:t>Calculate final score and develop options</a:t>
            </a:r>
          </a:p>
          <a:p>
            <a:pPr marL="342900" indent="-342900">
              <a:lnSpc>
                <a:spcPts val="4000"/>
              </a:lnSpc>
              <a:spcBef>
                <a:spcPts val="0"/>
              </a:spcBef>
              <a:buFont typeface="+mj-lt"/>
              <a:buAutoNum type="arabicPeriod"/>
            </a:pPr>
            <a:r>
              <a:rPr lang="en-AU" sz="2400" dirty="0">
                <a:latin typeface="Cabin" panose="020B0803050202020004" pitchFamily="34" charset="0"/>
                <a:cs typeface="Arial" panose="020B0604020202020204" pitchFamily="34" charset="0"/>
              </a:rPr>
              <a:t>Review; repeat the process to refine</a:t>
            </a:r>
            <a:endParaRPr lang="en-AU" sz="1600" dirty="0">
              <a:latin typeface="Cabin" panose="020B0803050202020004" pitchFamily="34" charset="0"/>
              <a:ea typeface="ＭＳ Ｐゴシック" charset="-128"/>
              <a:cs typeface="Arial" panose="020B0604020202020204" pitchFamily="34" charset="0"/>
            </a:endParaRPr>
          </a:p>
          <a:p>
            <a:pPr lvl="1">
              <a:lnSpc>
                <a:spcPts val="4000"/>
              </a:lnSpc>
              <a:spcBef>
                <a:spcPts val="0"/>
              </a:spcBef>
            </a:pPr>
            <a:endParaRPr lang="en-AU" sz="1600" dirty="0">
              <a:latin typeface="Cabin" panose="020B0803050202020004" pitchFamily="34" charset="0"/>
              <a:ea typeface="ＭＳ Ｐゴシック" charset="-128"/>
            </a:endParaRPr>
          </a:p>
          <a:p>
            <a:pPr>
              <a:lnSpc>
                <a:spcPts val="4000"/>
              </a:lnSpc>
              <a:spcBef>
                <a:spcPts val="0"/>
              </a:spcBef>
            </a:pPr>
            <a:endParaRPr lang="en-AU" altLang="en-US" sz="2000" dirty="0">
              <a:latin typeface="Cabin" panose="020B0803050202020004" pitchFamily="34" charset="0"/>
            </a:endParaRPr>
          </a:p>
        </p:txBody>
      </p:sp>
      <p:grpSp>
        <p:nvGrpSpPr>
          <p:cNvPr id="10" name="Group 9">
            <a:extLst>
              <a:ext uri="{FF2B5EF4-FFF2-40B4-BE49-F238E27FC236}">
                <a16:creationId xmlns="" xmlns:a16="http://schemas.microsoft.com/office/drawing/2014/main" id="{3E437802-ED11-F44A-9C74-75262E3B57E1}"/>
              </a:ext>
            </a:extLst>
          </p:cNvPr>
          <p:cNvGrpSpPr/>
          <p:nvPr/>
        </p:nvGrpSpPr>
        <p:grpSpPr>
          <a:xfrm>
            <a:off x="-2" y="159"/>
            <a:ext cx="12192003" cy="797316"/>
            <a:chOff x="-1" y="119"/>
            <a:chExt cx="9144002" cy="597987"/>
          </a:xfrm>
        </p:grpSpPr>
        <p:sp>
          <p:nvSpPr>
            <p:cNvPr id="11" name="Rectangle 10">
              <a:extLst>
                <a:ext uri="{FF2B5EF4-FFF2-40B4-BE49-F238E27FC236}">
                  <a16:creationId xmlns="" xmlns:a16="http://schemas.microsoft.com/office/drawing/2014/main" id="{656C25CA-EBD9-7048-9627-E2418D0B66B9}"/>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The framework</a:t>
              </a:r>
            </a:p>
          </p:txBody>
        </p:sp>
        <p:cxnSp>
          <p:nvCxnSpPr>
            <p:cNvPr id="12" name="Straight Connector 11">
              <a:extLst>
                <a:ext uri="{FF2B5EF4-FFF2-40B4-BE49-F238E27FC236}">
                  <a16:creationId xmlns="" xmlns:a16="http://schemas.microsoft.com/office/drawing/2014/main" id="{7A9D4F68-6F51-6A4F-BCF3-05E8189A6C88}"/>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02189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TextBox 14344"/>
          <p:cNvSpPr txBox="1"/>
          <p:nvPr/>
        </p:nvSpPr>
        <p:spPr>
          <a:xfrm>
            <a:off x="747470" y="2906991"/>
            <a:ext cx="3982454" cy="1246495"/>
          </a:xfrm>
          <a:prstGeom prst="rect">
            <a:avLst/>
          </a:prstGeom>
          <a:noFill/>
        </p:spPr>
        <p:txBody>
          <a:bodyPr wrap="square" rtlCol="0">
            <a:spAutoFit/>
          </a:bodyPr>
          <a:lstStyle/>
          <a:p>
            <a:pPr marL="342900" indent="-342900">
              <a:lnSpc>
                <a:spcPts val="3000"/>
              </a:lnSpc>
              <a:buFont typeface="+mj-lt"/>
              <a:buAutoNum type="arabicPeriod"/>
            </a:pPr>
            <a:r>
              <a:rPr lang="en-AU" sz="2400" dirty="0">
                <a:latin typeface="Cabin" panose="020B0803050202020004" pitchFamily="34" charset="0"/>
                <a:cs typeface="Arial" panose="020B0604020202020204" pitchFamily="34" charset="0"/>
              </a:rPr>
              <a:t>Define the problem, the decision context, criteria and inputs.</a:t>
            </a:r>
          </a:p>
        </p:txBody>
      </p:sp>
      <p:grpSp>
        <p:nvGrpSpPr>
          <p:cNvPr id="32" name="Group 31">
            <a:extLst>
              <a:ext uri="{FF2B5EF4-FFF2-40B4-BE49-F238E27FC236}">
                <a16:creationId xmlns="" xmlns:a16="http://schemas.microsoft.com/office/drawing/2014/main" id="{88E58EA3-3726-6645-BA0C-9AB091724873}"/>
              </a:ext>
            </a:extLst>
          </p:cNvPr>
          <p:cNvGrpSpPr/>
          <p:nvPr/>
        </p:nvGrpSpPr>
        <p:grpSpPr>
          <a:xfrm>
            <a:off x="-2" y="159"/>
            <a:ext cx="12192003" cy="797316"/>
            <a:chOff x="-1" y="119"/>
            <a:chExt cx="9144002" cy="597987"/>
          </a:xfrm>
        </p:grpSpPr>
        <p:sp>
          <p:nvSpPr>
            <p:cNvPr id="33" name="Rectangle 32">
              <a:extLst>
                <a:ext uri="{FF2B5EF4-FFF2-40B4-BE49-F238E27FC236}">
                  <a16:creationId xmlns="" xmlns:a16="http://schemas.microsoft.com/office/drawing/2014/main" id="{D488B522-F205-684F-BD75-3E1239CBBD23}"/>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Example: Where to buy coffee? Step 1.</a:t>
              </a:r>
            </a:p>
          </p:txBody>
        </p:sp>
        <p:cxnSp>
          <p:nvCxnSpPr>
            <p:cNvPr id="34" name="Straight Connector 33">
              <a:extLst>
                <a:ext uri="{FF2B5EF4-FFF2-40B4-BE49-F238E27FC236}">
                  <a16:creationId xmlns="" xmlns:a16="http://schemas.microsoft.com/office/drawing/2014/main" id="{D506A7E4-2F75-684E-BC54-1DE1378A4F11}"/>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 xmlns:a16="http://schemas.microsoft.com/office/drawing/2014/main" id="{951B19B2-18CF-4045-9717-D266355641E1}"/>
              </a:ext>
            </a:extLst>
          </p:cNvPr>
          <p:cNvGrpSpPr/>
          <p:nvPr/>
        </p:nvGrpSpPr>
        <p:grpSpPr>
          <a:xfrm>
            <a:off x="7782119" y="1973179"/>
            <a:ext cx="3240967" cy="3017015"/>
            <a:chOff x="7782119" y="1973179"/>
            <a:chExt cx="3240967" cy="3017015"/>
          </a:xfrm>
        </p:grpSpPr>
        <p:grpSp>
          <p:nvGrpSpPr>
            <p:cNvPr id="42" name="Group 41">
              <a:extLst>
                <a:ext uri="{FF2B5EF4-FFF2-40B4-BE49-F238E27FC236}">
                  <a16:creationId xmlns="" xmlns:a16="http://schemas.microsoft.com/office/drawing/2014/main" id="{207AF423-6987-D34C-8A90-24B90B946BA4}"/>
                </a:ext>
              </a:extLst>
            </p:cNvPr>
            <p:cNvGrpSpPr/>
            <p:nvPr/>
          </p:nvGrpSpPr>
          <p:grpSpPr>
            <a:xfrm>
              <a:off x="7782119" y="1973179"/>
              <a:ext cx="3240967" cy="3017015"/>
              <a:chOff x="6958037" y="1592762"/>
              <a:chExt cx="3240967" cy="3017015"/>
            </a:xfrm>
            <a:solidFill>
              <a:srgbClr val="60A3BC"/>
            </a:solidFill>
          </p:grpSpPr>
          <p:sp>
            <p:nvSpPr>
              <p:cNvPr id="43" name="Rectangle 42">
                <a:extLst>
                  <a:ext uri="{FF2B5EF4-FFF2-40B4-BE49-F238E27FC236}">
                    <a16:creationId xmlns="" xmlns:a16="http://schemas.microsoft.com/office/drawing/2014/main" id="{2E27C185-CEFB-5946-9513-E8596BB39A65}"/>
                  </a:ext>
                </a:extLst>
              </p:cNvPr>
              <p:cNvSpPr/>
              <p:nvPr/>
            </p:nvSpPr>
            <p:spPr>
              <a:xfrm>
                <a:off x="7466142" y="1592762"/>
                <a:ext cx="2145752" cy="722450"/>
              </a:xfrm>
              <a:prstGeom prst="rect">
                <a:avLst/>
              </a:prstGeom>
              <a:solidFill>
                <a:srgbClr val="ADD2EB"/>
              </a:solidFill>
              <a:ln w="19050">
                <a:solidFill>
                  <a:srgbClr val="82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bin" panose="020B0803050202020004" pitchFamily="34" charset="0"/>
                    <a:cs typeface="Arial" panose="020B0604020202020204" pitchFamily="34" charset="0"/>
                  </a:rPr>
                  <a:t>Where should I get my coffee?</a:t>
                </a:r>
              </a:p>
            </p:txBody>
          </p:sp>
          <p:sp>
            <p:nvSpPr>
              <p:cNvPr id="44" name="TextBox 43">
                <a:extLst>
                  <a:ext uri="{FF2B5EF4-FFF2-40B4-BE49-F238E27FC236}">
                    <a16:creationId xmlns="" xmlns:a16="http://schemas.microsoft.com/office/drawing/2014/main" id="{FE4A82B8-ECBD-F14E-8EB0-D662B00864F8}"/>
                  </a:ext>
                </a:extLst>
              </p:cNvPr>
              <p:cNvSpPr txBox="1"/>
              <p:nvPr/>
            </p:nvSpPr>
            <p:spPr>
              <a:xfrm>
                <a:off x="7005802" y="3149821"/>
                <a:ext cx="1881541" cy="369332"/>
              </a:xfrm>
              <a:prstGeom prst="rect">
                <a:avLst/>
              </a:prstGeom>
              <a:solidFill>
                <a:srgbClr val="ADD2EB"/>
              </a:solidFill>
              <a:ln w="19050">
                <a:solidFill>
                  <a:srgbClr val="828282"/>
                </a:solid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algn="ctr"/>
                <a:r>
                  <a:rPr lang="en-AU" dirty="0">
                    <a:latin typeface="Cabin" panose="020B0803050202020004" pitchFamily="34" charset="0"/>
                    <a:cs typeface="Arial" panose="020B0604020202020204" pitchFamily="34" charset="0"/>
                  </a:rPr>
                  <a:t>Bang for my buck</a:t>
                </a:r>
              </a:p>
            </p:txBody>
          </p:sp>
          <p:sp>
            <p:nvSpPr>
              <p:cNvPr id="45" name="TextBox 44">
                <a:extLst>
                  <a:ext uri="{FF2B5EF4-FFF2-40B4-BE49-F238E27FC236}">
                    <a16:creationId xmlns="" xmlns:a16="http://schemas.microsoft.com/office/drawing/2014/main" id="{F54A2A02-D87D-804D-AC2C-91A4D41CE110}"/>
                  </a:ext>
                </a:extLst>
              </p:cNvPr>
              <p:cNvSpPr txBox="1"/>
              <p:nvPr/>
            </p:nvSpPr>
            <p:spPr>
              <a:xfrm>
                <a:off x="9024782" y="3149821"/>
                <a:ext cx="1174222" cy="369332"/>
              </a:xfrm>
              <a:prstGeom prst="rect">
                <a:avLst/>
              </a:prstGeom>
              <a:solidFill>
                <a:srgbClr val="ADD2EB"/>
              </a:solidFill>
              <a:ln w="19050">
                <a:solidFill>
                  <a:srgbClr val="828282"/>
                </a:solidFill>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AU" dirty="0">
                    <a:latin typeface="Cabin" panose="020B0803050202020004" pitchFamily="34" charset="0"/>
                    <a:cs typeface="Arial" panose="020B0604020202020204" pitchFamily="34" charset="0"/>
                  </a:rPr>
                  <a:t>Time</a:t>
                </a:r>
              </a:p>
            </p:txBody>
          </p:sp>
          <p:sp>
            <p:nvSpPr>
              <p:cNvPr id="46" name="TextBox 45">
                <a:extLst>
                  <a:ext uri="{FF2B5EF4-FFF2-40B4-BE49-F238E27FC236}">
                    <a16:creationId xmlns="" xmlns:a16="http://schemas.microsoft.com/office/drawing/2014/main" id="{1005D91F-5390-D943-A36B-D43D0B532769}"/>
                  </a:ext>
                </a:extLst>
              </p:cNvPr>
              <p:cNvSpPr txBox="1"/>
              <p:nvPr/>
            </p:nvSpPr>
            <p:spPr>
              <a:xfrm>
                <a:off x="6958037" y="4240445"/>
                <a:ext cx="902811" cy="369332"/>
              </a:xfrm>
              <a:prstGeom prst="rect">
                <a:avLst/>
              </a:prstGeom>
              <a:solidFill>
                <a:srgbClr val="ADD2EB"/>
              </a:solidFill>
              <a:ln w="19050">
                <a:solidFill>
                  <a:srgbClr val="828282"/>
                </a:solid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AU" dirty="0">
                    <a:latin typeface="Cabin" panose="020B0803050202020004" pitchFamily="34" charset="0"/>
                    <a:cs typeface="Arial" panose="020B0604020202020204" pitchFamily="34" charset="0"/>
                  </a:rPr>
                  <a:t>Quality</a:t>
                </a:r>
              </a:p>
            </p:txBody>
          </p:sp>
          <p:sp>
            <p:nvSpPr>
              <p:cNvPr id="47" name="TextBox 46">
                <a:extLst>
                  <a:ext uri="{FF2B5EF4-FFF2-40B4-BE49-F238E27FC236}">
                    <a16:creationId xmlns="" xmlns:a16="http://schemas.microsoft.com/office/drawing/2014/main" id="{6A05AD30-3542-664C-B3B2-FEEB2F0D1DE8}"/>
                  </a:ext>
                </a:extLst>
              </p:cNvPr>
              <p:cNvSpPr txBox="1"/>
              <p:nvPr/>
            </p:nvSpPr>
            <p:spPr>
              <a:xfrm>
                <a:off x="8100604" y="4235905"/>
                <a:ext cx="662361" cy="369332"/>
              </a:xfrm>
              <a:prstGeom prst="rect">
                <a:avLst/>
              </a:prstGeom>
              <a:solidFill>
                <a:srgbClr val="ADD2EB"/>
              </a:solidFill>
              <a:ln w="19050">
                <a:solidFill>
                  <a:srgbClr val="828282"/>
                </a:solid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AU" dirty="0">
                    <a:latin typeface="Cabin" panose="020B0803050202020004" pitchFamily="34" charset="0"/>
                    <a:cs typeface="Arial" panose="020B0604020202020204" pitchFamily="34" charset="0"/>
                  </a:rPr>
                  <a:t>Price</a:t>
                </a:r>
              </a:p>
            </p:txBody>
          </p:sp>
          <p:sp>
            <p:nvSpPr>
              <p:cNvPr id="48" name="TextBox 47">
                <a:extLst>
                  <a:ext uri="{FF2B5EF4-FFF2-40B4-BE49-F238E27FC236}">
                    <a16:creationId xmlns="" xmlns:a16="http://schemas.microsoft.com/office/drawing/2014/main" id="{D50B20FC-081E-BB43-8CC4-719B6966C8B3}"/>
                  </a:ext>
                </a:extLst>
              </p:cNvPr>
              <p:cNvSpPr txBox="1"/>
              <p:nvPr/>
            </p:nvSpPr>
            <p:spPr>
              <a:xfrm>
                <a:off x="9093162" y="4235905"/>
                <a:ext cx="1037463" cy="369332"/>
              </a:xfrm>
              <a:prstGeom prst="rect">
                <a:avLst/>
              </a:prstGeom>
              <a:solidFill>
                <a:srgbClr val="ADD2EB"/>
              </a:solidFill>
              <a:ln w="19050">
                <a:solidFill>
                  <a:srgbClr val="828282"/>
                </a:solid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AU" dirty="0">
                    <a:latin typeface="Cabin" panose="020B0803050202020004" pitchFamily="34" charset="0"/>
                    <a:cs typeface="Arial" panose="020B0604020202020204" pitchFamily="34" charset="0"/>
                  </a:rPr>
                  <a:t>Distance</a:t>
                </a:r>
              </a:p>
            </p:txBody>
          </p:sp>
          <p:cxnSp>
            <p:nvCxnSpPr>
              <p:cNvPr id="49" name="Elbow Connector 48">
                <a:extLst>
                  <a:ext uri="{FF2B5EF4-FFF2-40B4-BE49-F238E27FC236}">
                    <a16:creationId xmlns="" xmlns:a16="http://schemas.microsoft.com/office/drawing/2014/main" id="{CC94915D-55CA-0042-9D1B-235CB647CC2B}"/>
                  </a:ext>
                </a:extLst>
              </p:cNvPr>
              <p:cNvCxnSpPr>
                <a:cxnSpLocks/>
              </p:cNvCxnSpPr>
              <p:nvPr/>
            </p:nvCxnSpPr>
            <p:spPr>
              <a:xfrm rot="5400000" flipH="1" flipV="1">
                <a:off x="7245346" y="3739949"/>
                <a:ext cx="716750" cy="275159"/>
              </a:xfrm>
              <a:prstGeom prst="bentConnector3">
                <a:avLst/>
              </a:prstGeom>
              <a:grpFill/>
              <a:ln w="19050">
                <a:solidFill>
                  <a:srgbClr val="82828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 xmlns:a16="http://schemas.microsoft.com/office/drawing/2014/main" id="{B5E2FC8B-E3F4-F34C-B520-7264565D6B41}"/>
                  </a:ext>
                </a:extLst>
              </p:cNvPr>
              <p:cNvCxnSpPr>
                <a:cxnSpLocks/>
              </p:cNvCxnSpPr>
              <p:nvPr/>
            </p:nvCxnSpPr>
            <p:spPr>
              <a:xfrm rot="16200000" flipV="1">
                <a:off x="7932921" y="3726086"/>
                <a:ext cx="716752" cy="280976"/>
              </a:xfrm>
              <a:prstGeom prst="bentConnector3">
                <a:avLst/>
              </a:prstGeom>
              <a:grpFill/>
              <a:ln w="19050">
                <a:solidFill>
                  <a:srgbClr val="82828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 xmlns:a16="http://schemas.microsoft.com/office/drawing/2014/main" id="{55B51E28-0F13-8549-83F5-53D39D6F2E71}"/>
                  </a:ext>
                </a:extLst>
              </p:cNvPr>
              <p:cNvCxnSpPr>
                <a:stCxn id="44" idx="0"/>
                <a:endCxn id="43" idx="2"/>
              </p:cNvCxnSpPr>
              <p:nvPr/>
            </p:nvCxnSpPr>
            <p:spPr>
              <a:xfrm rot="5400000" flipH="1" flipV="1">
                <a:off x="7825491" y="2436295"/>
                <a:ext cx="834609" cy="592445"/>
              </a:xfrm>
              <a:prstGeom prst="bentConnector3">
                <a:avLst/>
              </a:prstGeom>
              <a:grpFill/>
              <a:ln w="19050">
                <a:solidFill>
                  <a:srgbClr val="82828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 xmlns:a16="http://schemas.microsoft.com/office/drawing/2014/main" id="{A26F96DD-A240-7A47-BA43-790482EC91F1}"/>
                  </a:ext>
                </a:extLst>
              </p:cNvPr>
              <p:cNvCxnSpPr>
                <a:cxnSpLocks/>
                <a:stCxn id="45" idx="0"/>
                <a:endCxn id="43" idx="2"/>
              </p:cNvCxnSpPr>
              <p:nvPr/>
            </p:nvCxnSpPr>
            <p:spPr>
              <a:xfrm rot="16200000" flipV="1">
                <a:off x="8658152" y="2196079"/>
                <a:ext cx="834609" cy="1072875"/>
              </a:xfrm>
              <a:prstGeom prst="bentConnector3">
                <a:avLst>
                  <a:gd name="adj1" fmla="val 50000"/>
                </a:avLst>
              </a:prstGeom>
              <a:grpFill/>
              <a:ln w="19050">
                <a:solidFill>
                  <a:srgbClr val="82828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a:extLst>
                <a:ext uri="{FF2B5EF4-FFF2-40B4-BE49-F238E27FC236}">
                  <a16:creationId xmlns="" xmlns:a16="http://schemas.microsoft.com/office/drawing/2014/main" id="{492E4161-B66A-9349-9454-24EC28F49B1C}"/>
                </a:ext>
              </a:extLst>
            </p:cNvPr>
            <p:cNvCxnSpPr>
              <a:cxnSpLocks/>
            </p:cNvCxnSpPr>
            <p:nvPr/>
          </p:nvCxnSpPr>
          <p:spPr>
            <a:xfrm flipH="1" flipV="1">
              <a:off x="10435975" y="3898643"/>
              <a:ext cx="1" cy="716752"/>
            </a:xfrm>
            <a:prstGeom prst="straightConnector1">
              <a:avLst/>
            </a:prstGeom>
            <a:ln w="19050">
              <a:solidFill>
                <a:srgbClr val="828282"/>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218014" y="2165684"/>
            <a:ext cx="1564105" cy="369332"/>
          </a:xfrm>
          <a:prstGeom prst="rect">
            <a:avLst/>
          </a:prstGeom>
          <a:noFill/>
        </p:spPr>
        <p:txBody>
          <a:bodyPr wrap="square" rtlCol="0">
            <a:spAutoFit/>
          </a:bodyPr>
          <a:lstStyle/>
          <a:p>
            <a:r>
              <a:rPr lang="en-AU" dirty="0">
                <a:latin typeface="Cabin" panose="020B0803050202020004" pitchFamily="34" charset="0"/>
                <a:cs typeface="Arial" panose="020B0604020202020204" pitchFamily="34" charset="0"/>
              </a:rPr>
              <a:t>a) Objective</a:t>
            </a:r>
          </a:p>
        </p:txBody>
      </p:sp>
      <p:sp>
        <p:nvSpPr>
          <p:cNvPr id="35" name="TextBox 34"/>
          <p:cNvSpPr txBox="1"/>
          <p:nvPr/>
        </p:nvSpPr>
        <p:spPr>
          <a:xfrm>
            <a:off x="6264460" y="3519283"/>
            <a:ext cx="1564105" cy="369332"/>
          </a:xfrm>
          <a:prstGeom prst="rect">
            <a:avLst/>
          </a:prstGeom>
          <a:noFill/>
        </p:spPr>
        <p:txBody>
          <a:bodyPr wrap="square" rtlCol="0">
            <a:spAutoFit/>
          </a:bodyPr>
          <a:lstStyle/>
          <a:p>
            <a:r>
              <a:rPr lang="en-AU" dirty="0">
                <a:latin typeface="Cabin" panose="020B0803050202020004" pitchFamily="34" charset="0"/>
                <a:cs typeface="Arial" panose="020B0604020202020204" pitchFamily="34" charset="0"/>
              </a:rPr>
              <a:t>b) Criteria</a:t>
            </a:r>
          </a:p>
        </p:txBody>
      </p:sp>
      <p:sp>
        <p:nvSpPr>
          <p:cNvPr id="36" name="TextBox 35"/>
          <p:cNvSpPr txBox="1"/>
          <p:nvPr/>
        </p:nvSpPr>
        <p:spPr>
          <a:xfrm>
            <a:off x="6369099" y="4628911"/>
            <a:ext cx="1564105" cy="369332"/>
          </a:xfrm>
          <a:prstGeom prst="rect">
            <a:avLst/>
          </a:prstGeom>
          <a:noFill/>
        </p:spPr>
        <p:txBody>
          <a:bodyPr wrap="square" rtlCol="0">
            <a:spAutoFit/>
          </a:bodyPr>
          <a:lstStyle/>
          <a:p>
            <a:r>
              <a:rPr lang="en-AU" dirty="0">
                <a:latin typeface="Cabin" panose="020B0803050202020004" pitchFamily="34" charset="0"/>
                <a:cs typeface="Arial" panose="020B0604020202020204" pitchFamily="34" charset="0"/>
              </a:rPr>
              <a:t>c) Inputs</a:t>
            </a:r>
          </a:p>
        </p:txBody>
      </p:sp>
    </p:spTree>
    <p:extLst>
      <p:ext uri="{BB962C8B-B14F-4D97-AF65-F5344CB8AC3E}">
        <p14:creationId xmlns="" xmlns:p14="http://schemas.microsoft.com/office/powerpoint/2010/main" val="289917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8" name="Table 14347"/>
          <p:cNvGraphicFramePr>
            <a:graphicFrameLocks noGrp="1"/>
          </p:cNvGraphicFramePr>
          <p:nvPr>
            <p:extLst>
              <p:ext uri="{D42A27DB-BD31-4B8C-83A1-F6EECF244321}">
                <p14:modId xmlns="" xmlns:p14="http://schemas.microsoft.com/office/powerpoint/2010/main" val="2151414465"/>
              </p:ext>
            </p:extLst>
          </p:nvPr>
        </p:nvGraphicFramePr>
        <p:xfrm>
          <a:off x="631118" y="836821"/>
          <a:ext cx="10809767" cy="5967435"/>
        </p:xfrm>
        <a:graphic>
          <a:graphicData uri="http://schemas.openxmlformats.org/drawingml/2006/table">
            <a:tbl>
              <a:tblPr/>
              <a:tblGrid>
                <a:gridCol w="1208300">
                  <a:extLst>
                    <a:ext uri="{9D8B030D-6E8A-4147-A177-3AD203B41FA5}">
                      <a16:colId xmlns="" xmlns:a16="http://schemas.microsoft.com/office/drawing/2014/main" val="20000"/>
                    </a:ext>
                  </a:extLst>
                </a:gridCol>
                <a:gridCol w="1208300">
                  <a:extLst>
                    <a:ext uri="{9D8B030D-6E8A-4147-A177-3AD203B41FA5}">
                      <a16:colId xmlns="" xmlns:a16="http://schemas.microsoft.com/office/drawing/2014/main" val="20001"/>
                    </a:ext>
                  </a:extLst>
                </a:gridCol>
                <a:gridCol w="1253470">
                  <a:extLst>
                    <a:ext uri="{9D8B030D-6E8A-4147-A177-3AD203B41FA5}">
                      <a16:colId xmlns="" xmlns:a16="http://schemas.microsoft.com/office/drawing/2014/main" val="20002"/>
                    </a:ext>
                  </a:extLst>
                </a:gridCol>
                <a:gridCol w="1253470">
                  <a:extLst>
                    <a:ext uri="{9D8B030D-6E8A-4147-A177-3AD203B41FA5}">
                      <a16:colId xmlns="" xmlns:a16="http://schemas.microsoft.com/office/drawing/2014/main" val="20003"/>
                    </a:ext>
                  </a:extLst>
                </a:gridCol>
                <a:gridCol w="1106669">
                  <a:extLst>
                    <a:ext uri="{9D8B030D-6E8A-4147-A177-3AD203B41FA5}">
                      <a16:colId xmlns="" xmlns:a16="http://schemas.microsoft.com/office/drawing/2014/main" val="20004"/>
                    </a:ext>
                  </a:extLst>
                </a:gridCol>
                <a:gridCol w="542041">
                  <a:extLst>
                    <a:ext uri="{9D8B030D-6E8A-4147-A177-3AD203B41FA5}">
                      <a16:colId xmlns="" xmlns:a16="http://schemas.microsoft.com/office/drawing/2014/main" val="20005"/>
                    </a:ext>
                  </a:extLst>
                </a:gridCol>
                <a:gridCol w="542041">
                  <a:extLst>
                    <a:ext uri="{9D8B030D-6E8A-4147-A177-3AD203B41FA5}">
                      <a16:colId xmlns="" xmlns:a16="http://schemas.microsoft.com/office/drawing/2014/main" val="20006"/>
                    </a:ext>
                  </a:extLst>
                </a:gridCol>
                <a:gridCol w="787653">
                  <a:extLst>
                    <a:ext uri="{9D8B030D-6E8A-4147-A177-3AD203B41FA5}">
                      <a16:colId xmlns="" xmlns:a16="http://schemas.microsoft.com/office/drawing/2014/main" val="20007"/>
                    </a:ext>
                  </a:extLst>
                </a:gridCol>
                <a:gridCol w="1007857">
                  <a:extLst>
                    <a:ext uri="{9D8B030D-6E8A-4147-A177-3AD203B41FA5}">
                      <a16:colId xmlns="" xmlns:a16="http://schemas.microsoft.com/office/drawing/2014/main" val="20008"/>
                    </a:ext>
                  </a:extLst>
                </a:gridCol>
                <a:gridCol w="1007857">
                  <a:extLst>
                    <a:ext uri="{9D8B030D-6E8A-4147-A177-3AD203B41FA5}">
                      <a16:colId xmlns="" xmlns:a16="http://schemas.microsoft.com/office/drawing/2014/main" val="20009"/>
                    </a:ext>
                  </a:extLst>
                </a:gridCol>
                <a:gridCol w="350068">
                  <a:extLst>
                    <a:ext uri="{9D8B030D-6E8A-4147-A177-3AD203B41FA5}">
                      <a16:colId xmlns="" xmlns:a16="http://schemas.microsoft.com/office/drawing/2014/main" val="20010"/>
                    </a:ext>
                  </a:extLst>
                </a:gridCol>
                <a:gridCol w="542041">
                  <a:extLst>
                    <a:ext uri="{9D8B030D-6E8A-4147-A177-3AD203B41FA5}">
                      <a16:colId xmlns="" xmlns:a16="http://schemas.microsoft.com/office/drawing/2014/main" val="20011"/>
                    </a:ext>
                  </a:extLst>
                </a:gridCol>
              </a:tblGrid>
              <a:tr h="506430">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AU" sz="1100" b="0" i="1" u="none" strike="noStrike" dirty="0">
                          <a:solidFill>
                            <a:srgbClr val="1F60A0"/>
                          </a:solidFill>
                          <a:effectLst/>
                          <a:latin typeface="Arial" panose="020B0604020202020204" pitchFamily="34" charset="0"/>
                          <a:cs typeface="Arial" panose="020B0604020202020204" pitchFamily="34" charset="0"/>
                        </a:rPr>
                        <a:t>Higher is better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AU" sz="1100" b="0" i="1" u="none" strike="noStrike" dirty="0">
                          <a:solidFill>
                            <a:srgbClr val="1F60A0"/>
                          </a:solidFill>
                          <a:effectLst/>
                          <a:latin typeface="Arial" panose="020B0604020202020204" pitchFamily="34" charset="0"/>
                          <a:cs typeface="Arial" panose="020B0604020202020204" pitchFamily="34" charset="0"/>
                        </a:rPr>
                        <a:t>Cheaper is better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AU" sz="1100" b="0" i="1" u="none" strike="noStrike" dirty="0">
                          <a:solidFill>
                            <a:srgbClr val="1F60A0"/>
                          </a:solidFill>
                          <a:effectLst/>
                          <a:latin typeface="Arial" panose="020B0604020202020204" pitchFamily="34" charset="0"/>
                          <a:cs typeface="Arial" panose="020B0604020202020204" pitchFamily="34" charset="0"/>
                        </a:rPr>
                        <a:t>Closer is better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endParaRPr lang="en-AU"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ctr" fontAlgn="b"/>
                      <a:r>
                        <a:rPr lang="en-AU" sz="1700" b="0" i="1" u="none" strike="noStrike" dirty="0">
                          <a:solidFill>
                            <a:schemeClr val="accent2">
                              <a:lumMod val="75000"/>
                            </a:schemeClr>
                          </a:solidFill>
                          <a:effectLst/>
                          <a:latin typeface="Arial" panose="020B0604020202020204" pitchFamily="34" charset="0"/>
                          <a:cs typeface="Arial" panose="020B0604020202020204" pitchFamily="34" charset="0"/>
                        </a:rPr>
                        <a:t>Indicate your preferences</a:t>
                      </a:r>
                    </a:p>
                  </a:txBody>
                  <a:tcPr marL="0" marR="0" marT="0" marB="0" anchor="ctr">
                    <a:lnL>
                      <a:noFill/>
                    </a:lnL>
                    <a:lnR>
                      <a:noFill/>
                    </a:lnR>
                    <a:lnT>
                      <a:noFill/>
                    </a:lnT>
                    <a:lnB>
                      <a:noFill/>
                    </a:lnB>
                    <a:solidFill>
                      <a:srgbClr val="FFFFFF"/>
                    </a:solidFill>
                  </a:tcPr>
                </a:tc>
                <a:tc hMerge="1">
                  <a:txBody>
                    <a:bodyPr/>
                    <a:lstStyle/>
                    <a:p>
                      <a:endParaRPr lang="en-AU"/>
                    </a:p>
                  </a:txBody>
                  <a:tcPr/>
                </a:tc>
                <a:tc hMerge="1">
                  <a:txBody>
                    <a:bodyPr/>
                    <a:lstStyle/>
                    <a:p>
                      <a:endParaRPr lang="en-AU"/>
                    </a:p>
                  </a:txBody>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00"/>
                  </a:ext>
                </a:extLst>
              </a:tr>
              <a:tr h="196677">
                <a:tc rowSpan="8">
                  <a:txBody>
                    <a:bodyPr/>
                    <a:lstStyle/>
                    <a:p>
                      <a:pPr algn="ctr" fontAlgn="ctr"/>
                      <a:r>
                        <a:rPr lang="en-AU" sz="1100" b="1" i="0" u="none" strike="noStrike" dirty="0">
                          <a:solidFill>
                            <a:srgbClr val="FA7D00"/>
                          </a:solidFill>
                          <a:effectLst/>
                          <a:latin typeface="Arial" panose="020B0604020202020204" pitchFamily="34" charset="0"/>
                          <a:cs typeface="Arial" panose="020B0604020202020204" pitchFamily="34" charset="0"/>
                        </a:rPr>
                        <a:t>Collect data</a:t>
                      </a:r>
                    </a:p>
                  </a:txBody>
                  <a:tcPr marL="0" marR="0" marT="0" marB="0" anchor="ctr">
                    <a:lnL>
                      <a:noFill/>
                    </a:lnL>
                    <a:lnR>
                      <a:noFill/>
                    </a:lnR>
                    <a:lnT>
                      <a:noFill/>
                    </a:lnT>
                    <a:lnB>
                      <a:noFill/>
                    </a:lnB>
                    <a:solidFill>
                      <a:srgbClr val="F2F2F2"/>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Coffee shop</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EB3E7"/>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Quality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EB3E7"/>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Price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EB3E7"/>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Distance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EB3E7"/>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01"/>
                  </a:ext>
                </a:extLst>
              </a:tr>
              <a:tr h="196677">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Hipster café</a:t>
                      </a:r>
                    </a:p>
                  </a:txBody>
                  <a:tcPr marL="0" marR="0" marT="0"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02"/>
                  </a:ext>
                </a:extLst>
              </a:tr>
              <a:tr h="196677">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Family restaurant</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2.75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400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03"/>
                  </a:ext>
                </a:extLst>
              </a:tr>
              <a:tr h="196677">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Artisan café</a:t>
                      </a:r>
                    </a:p>
                  </a:txBody>
                  <a:tcPr marL="0" marR="0" marT="0"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4.2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550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04"/>
                  </a:ext>
                </a:extLst>
              </a:tr>
              <a:tr h="196677">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Servo</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350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05"/>
                  </a:ext>
                </a:extLst>
              </a:tr>
              <a:tr h="196677">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F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F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F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06"/>
                  </a:ext>
                </a:extLst>
              </a:tr>
              <a:tr h="196677">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Minimum</a:t>
                      </a:r>
                    </a:p>
                  </a:txBody>
                  <a:tcPr marL="0" marR="0" marT="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2.5</a:t>
                      </a:r>
                    </a:p>
                  </a:txBody>
                  <a:tcPr marL="0" marR="0" marT="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60</a:t>
                      </a:r>
                    </a:p>
                  </a:txBody>
                  <a:tcPr marL="0" marR="0" marT="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B2B2B2"/>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07"/>
                  </a:ext>
                </a:extLst>
              </a:tr>
              <a:tr h="196677">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Maximum</a:t>
                      </a:r>
                    </a:p>
                  </a:txBody>
                  <a:tcPr marL="0" marR="0" marT="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a:noFill/>
                    </a:lnB>
                    <a:solidFill>
                      <a:srgbClr val="FFFFCC"/>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9</a:t>
                      </a:r>
                    </a:p>
                  </a:txBody>
                  <a:tcPr marL="0" marR="0" marT="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a:noFill/>
                    </a:lnB>
                    <a:solidFill>
                      <a:srgbClr val="FFFFCC"/>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4.2</a:t>
                      </a:r>
                    </a:p>
                  </a:txBody>
                  <a:tcPr marL="0" marR="0" marT="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a:noFill/>
                    </a:lnB>
                    <a:solidFill>
                      <a:srgbClr val="FFFFCC"/>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550</a:t>
                      </a:r>
                    </a:p>
                  </a:txBody>
                  <a:tcPr marL="0" marR="0" marT="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a:noFill/>
                    </a:lnB>
                    <a:solidFill>
                      <a:srgbClr val="FFFFCC"/>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B2B2B2"/>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08"/>
                  </a:ext>
                </a:extLst>
              </a:tr>
              <a:tr h="196677">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rowSpan="3">
                  <a:txBody>
                    <a:bodyPr/>
                    <a:lstStyle/>
                    <a:p>
                      <a:pPr algn="ctr" fontAlgn="b"/>
                      <a:endParaRPr lang="en-AU"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09"/>
                  </a:ext>
                </a:extLst>
              </a:tr>
              <a:tr h="506430">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vMerge="1">
                  <a:txBody>
                    <a:bodyPr/>
                    <a:lstStyle/>
                    <a:p>
                      <a:endParaRPr lang="en-AU"/>
                    </a:p>
                  </a:txBody>
                  <a:tcPr/>
                </a:tc>
                <a:tc>
                  <a:txBody>
                    <a:bodyPr/>
                    <a:lstStyle/>
                    <a:p>
                      <a:pPr algn="ctr" fontAlgn="b"/>
                      <a:r>
                        <a:rPr lang="en-AU" sz="1700" b="0" i="1" u="none" strike="noStrike" dirty="0">
                          <a:solidFill>
                            <a:schemeClr val="accent2">
                              <a:lumMod val="75000"/>
                            </a:schemeClr>
                          </a:solidFill>
                          <a:effectLst/>
                          <a:latin typeface="Arial" panose="020B0604020202020204" pitchFamily="34" charset="0"/>
                          <a:cs typeface="Arial" panose="020B0604020202020204" pitchFamily="34" charset="0"/>
                        </a:rPr>
                        <a:t>Normalise data</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0"/>
                  </a:ext>
                </a:extLst>
              </a:tr>
              <a:tr h="196677">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vMerge="1">
                  <a:txBody>
                    <a:bodyPr/>
                    <a:lstStyle/>
                    <a:p>
                      <a:endParaRPr lang="en-AU"/>
                    </a:p>
                  </a:txBody>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1"/>
                  </a:ext>
                </a:extLst>
              </a:tr>
              <a:tr h="196677">
                <a:tc rowSpan="5">
                  <a:txBody>
                    <a:bodyPr/>
                    <a:lstStyle/>
                    <a:p>
                      <a:pPr algn="ctr" fontAlgn="ctr"/>
                      <a:r>
                        <a:rPr lang="en-AU" sz="1100" b="1" i="0" u="none" strike="noStrike" dirty="0">
                          <a:solidFill>
                            <a:srgbClr val="FA7D00"/>
                          </a:solidFill>
                          <a:effectLst/>
                          <a:latin typeface="Arial" panose="020B0604020202020204" pitchFamily="34" charset="0"/>
                          <a:cs typeface="Arial" panose="020B0604020202020204" pitchFamily="34" charset="0"/>
                        </a:rPr>
                        <a:t>Rank data</a:t>
                      </a:r>
                    </a:p>
                  </a:txBody>
                  <a:tcPr marL="0" marR="0" marT="0" marB="0" anchor="ctr">
                    <a:lnL>
                      <a:noFill/>
                    </a:lnL>
                    <a:lnR>
                      <a:noFill/>
                    </a:lnR>
                    <a:lnT>
                      <a:noFill/>
                    </a:lnT>
                    <a:lnB>
                      <a:noFill/>
                    </a:lnB>
                    <a:solidFill>
                      <a:srgbClr val="F2F2F2"/>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Coffee shop</a:t>
                      </a:r>
                    </a:p>
                  </a:txBody>
                  <a:tcPr marL="0" marR="0" marT="0" marB="0" anchor="ctr">
                    <a:lnL>
                      <a:noFill/>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7EB3E7"/>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Quality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7EB3E7"/>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Price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7EB3E7"/>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Distance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7EB3E7"/>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2"/>
                  </a:ext>
                </a:extLst>
              </a:tr>
              <a:tr h="196677">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Hipster café</a:t>
                      </a:r>
                    </a:p>
                  </a:txBody>
                  <a:tcPr marL="0" marR="0" marT="0"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0.88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0.29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3"/>
                  </a:ext>
                </a:extLst>
              </a:tr>
              <a:tr h="196677">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 Family restaurant </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0.50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0.85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0.31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endParaRPr lang="en-AU"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4"/>
                  </a:ext>
                </a:extLst>
              </a:tr>
              <a:tr h="506430">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Artisan café</a:t>
                      </a:r>
                    </a:p>
                  </a:txBody>
                  <a:tcPr marL="0" marR="0" marT="0"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gridSpan="2">
                  <a:txBody>
                    <a:bodyPr/>
                    <a:lstStyle/>
                    <a:p>
                      <a:pPr algn="ctr" fontAlgn="b"/>
                      <a:r>
                        <a:rPr lang="en-AU" sz="1700" b="0" i="1" u="none" strike="noStrike" dirty="0">
                          <a:solidFill>
                            <a:schemeClr val="accent2">
                              <a:lumMod val="75000"/>
                            </a:schemeClr>
                          </a:solidFill>
                          <a:effectLst/>
                          <a:latin typeface="Arial" panose="020B0604020202020204" pitchFamily="34" charset="0"/>
                          <a:cs typeface="Arial" panose="020B0604020202020204" pitchFamily="34" charset="0"/>
                        </a:rPr>
                        <a:t>Add Indicators * Weights</a:t>
                      </a:r>
                    </a:p>
                  </a:txBody>
                  <a:tcPr marL="0" marR="0" marT="0" marB="0" anchor="ctr">
                    <a:lnL>
                      <a:noFill/>
                    </a:lnL>
                    <a:lnR>
                      <a:noFill/>
                    </a:lnR>
                    <a:lnT>
                      <a:noFill/>
                    </a:lnT>
                    <a:lnB>
                      <a:noFill/>
                    </a:lnB>
                    <a:solidFill>
                      <a:srgbClr val="FFFFFF"/>
                    </a:solidFill>
                  </a:tcPr>
                </a:tc>
                <a:tc hMerge="1">
                  <a:txBody>
                    <a:bodyPr/>
                    <a:lstStyle/>
                    <a:p>
                      <a:endParaRPr lang="en-AU"/>
                    </a:p>
                  </a:txBody>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5"/>
                  </a:ext>
                </a:extLst>
              </a:tr>
              <a:tr h="196677">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 Servo </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0.41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endParaRPr lang="en-AU"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6"/>
                  </a:ext>
                </a:extLst>
              </a:tr>
              <a:tr h="206510">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rowSpan="3">
                  <a:txBody>
                    <a:bodyPr/>
                    <a:lstStyle/>
                    <a:p>
                      <a:pPr algn="ctr" fontAlgn="b"/>
                      <a:endParaRPr lang="en-AU"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FFFFFF"/>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rowSpan="5">
                  <a:txBody>
                    <a:bodyPr/>
                    <a:lstStyle/>
                    <a:p>
                      <a:pPr algn="ctr" fontAlgn="ctr"/>
                      <a:r>
                        <a:rPr lang="en-AU" sz="1100" b="1" i="0" u="none" strike="noStrike" dirty="0">
                          <a:solidFill>
                            <a:srgbClr val="FA7D00"/>
                          </a:solidFill>
                          <a:effectLst/>
                          <a:latin typeface="Arial" panose="020B0604020202020204" pitchFamily="34" charset="0"/>
                          <a:cs typeface="Arial" panose="020B0604020202020204" pitchFamily="34" charset="0"/>
                        </a:rPr>
                        <a:t>Final score</a:t>
                      </a:r>
                    </a:p>
                  </a:txBody>
                  <a:tcPr marL="0" marR="0" marT="0" marB="0" anchor="ctr">
                    <a:lnL>
                      <a:noFill/>
                    </a:lnL>
                    <a:lnR>
                      <a:noFill/>
                    </a:lnR>
                    <a:lnT>
                      <a:noFill/>
                    </a:lnT>
                    <a:lnB>
                      <a:noFill/>
                    </a:lnB>
                    <a:solidFill>
                      <a:srgbClr val="F2F2F2"/>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Coffee shop</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EB3E7"/>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Score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EB3E7"/>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7"/>
                  </a:ext>
                </a:extLst>
              </a:tr>
              <a:tr h="506430">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vMerge="1">
                  <a:txBody>
                    <a:bodyPr/>
                    <a:lstStyle/>
                    <a:p>
                      <a:endParaRPr lang="en-AU"/>
                    </a:p>
                  </a:txBody>
                  <a:tcPr/>
                </a:tc>
                <a:tc>
                  <a:txBody>
                    <a:bodyPr/>
                    <a:lstStyle/>
                    <a:p>
                      <a:pPr algn="ctr" fontAlgn="b"/>
                      <a:r>
                        <a:rPr lang="en-AU" sz="1700" b="0" i="1" u="none" strike="noStrike" dirty="0">
                          <a:solidFill>
                            <a:schemeClr val="accent2">
                              <a:lumMod val="75000"/>
                            </a:schemeClr>
                          </a:solidFill>
                          <a:effectLst/>
                          <a:latin typeface="Arial" panose="020B0604020202020204" pitchFamily="34" charset="0"/>
                          <a:cs typeface="Arial" panose="020B0604020202020204" pitchFamily="34" charset="0"/>
                        </a:rPr>
                        <a:t>Specify weights</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rowSpan="3" gridSpan="2">
                  <a:txBody>
                    <a:bodyPr/>
                    <a:lstStyle/>
                    <a:p>
                      <a:pPr algn="ctr" fontAlgn="b"/>
                      <a:endParaRPr lang="en-AU"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rowSpan="3" hMerge="1">
                  <a:txBody>
                    <a:bodyPr/>
                    <a:lstStyle/>
                    <a:p>
                      <a:endParaRPr lang="en-AU"/>
                    </a:p>
                  </a:txBody>
                  <a:tcPr/>
                </a:tc>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Hipster café</a:t>
                      </a:r>
                    </a:p>
                  </a:txBody>
                  <a:tcPr marL="0" marR="0" marT="0"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3.54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8"/>
                  </a:ext>
                </a:extLst>
              </a:tr>
              <a:tr h="305438">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FFF"/>
                    </a:solidFill>
                  </a:tcPr>
                </a:tc>
                <a:tc vMerge="1">
                  <a:txBody>
                    <a:bodyPr/>
                    <a:lstStyle/>
                    <a:p>
                      <a:endParaRPr lang="en-AU"/>
                    </a:p>
                  </a:txBody>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w="6350" cap="flat" cmpd="sng" algn="ctr">
                      <a:solidFill>
                        <a:srgbClr val="B2B2B2"/>
                      </a:solidFill>
                      <a:prstDash val="solid"/>
                      <a:round/>
                      <a:headEnd type="none" w="med" len="med"/>
                      <a:tailEnd type="none" w="med" len="med"/>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w="6350" cap="flat" cmpd="sng" algn="ctr">
                      <a:solidFill>
                        <a:srgbClr val="B2B2B2"/>
                      </a:solidFill>
                      <a:prstDash val="solid"/>
                      <a:round/>
                      <a:headEnd type="none" w="med" len="med"/>
                      <a:tailEnd type="none" w="med" len="med"/>
                    </a:lnB>
                    <a:solidFill>
                      <a:srgbClr val="FFFFFF"/>
                    </a:solidFill>
                  </a:tcPr>
                </a:tc>
                <a:tc gridSpan="2" vMerge="1">
                  <a:txBody>
                    <a:bodyPr/>
                    <a:lstStyle/>
                    <a:p>
                      <a:endParaRPr lang="en-AU"/>
                    </a:p>
                  </a:txBody>
                  <a:tcPr/>
                </a:tc>
                <a:tc hMerge="1" vMerge="1">
                  <a:txBody>
                    <a:bodyPr/>
                    <a:lstStyle/>
                    <a:p>
                      <a:endParaRPr lang="en-AU"/>
                    </a:p>
                  </a:txBody>
                  <a:tcPr/>
                </a:tc>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 Family restaurant </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2.31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9"/>
                  </a:ext>
                </a:extLst>
              </a:tr>
              <a:tr h="216346">
                <a:tc>
                  <a:txBody>
                    <a:bodyPr/>
                    <a:lstStyle/>
                    <a:p>
                      <a:pPr algn="ctr" fontAlgn="b"/>
                      <a:r>
                        <a:rPr lang="en-AU" sz="1100" b="1" i="0" u="none" strike="noStrike" dirty="0">
                          <a:solidFill>
                            <a:srgbClr val="FA7D00"/>
                          </a:solidFill>
                          <a:effectLst/>
                          <a:latin typeface="Arial" panose="020B0604020202020204" pitchFamily="34" charset="0"/>
                          <a:cs typeface="Arial" panose="020B0604020202020204" pitchFamily="34" charset="0"/>
                        </a:rPr>
                        <a:t>Apply weights</a:t>
                      </a:r>
                    </a:p>
                  </a:txBody>
                  <a:tcPr marL="0" marR="0" marT="0" marB="0" anchor="ctr">
                    <a:lnL>
                      <a:noFill/>
                    </a:lnL>
                    <a:lnR>
                      <a:noFill/>
                    </a:lnR>
                    <a:lnT>
                      <a:noFill/>
                    </a:lnT>
                    <a:lnB>
                      <a:noFill/>
                    </a:lnB>
                    <a:solidFill>
                      <a:srgbClr val="F2F2F2"/>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Weights</a:t>
                      </a:r>
                    </a:p>
                  </a:txBody>
                  <a:tcPr marL="0" marR="0" marT="0" marB="0" anchor="ctr">
                    <a:lnL>
                      <a:noFill/>
                    </a:lnL>
                    <a:lnR w="6350"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EB3E7"/>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rtl="0" fontAlgn="ctr"/>
                      <a:r>
                        <a:rPr lang="en-AU" sz="1000" b="1" i="0" u="none" strike="noStrike" dirty="0">
                          <a:solidFill>
                            <a:srgbClr val="000000"/>
                          </a:solidFill>
                          <a:effectLst/>
                          <a:latin typeface="Arial" panose="020B0604020202020204" pitchFamily="34" charset="0"/>
                          <a:cs typeface="Arial" panose="020B0604020202020204" pitchFamily="34" charset="0"/>
                        </a:rPr>
                        <a:t>1.5</a:t>
                      </a:r>
                    </a:p>
                  </a:txBody>
                  <a:tcPr marL="0" marR="0" marT="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gridSpan="2" vMerge="1">
                  <a:txBody>
                    <a:bodyPr/>
                    <a:lstStyle/>
                    <a:p>
                      <a:endParaRPr lang="en-AU"/>
                    </a:p>
                  </a:txBody>
                  <a:tcPr/>
                </a:tc>
                <a:tc hMerge="1" vMerge="1">
                  <a:txBody>
                    <a:bodyPr/>
                    <a:lstStyle/>
                    <a:p>
                      <a:endParaRPr lang="en-AU"/>
                    </a:p>
                  </a:txBody>
                  <a:tcPr/>
                </a:tc>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Artisan café</a:t>
                      </a:r>
                    </a:p>
                  </a:txBody>
                  <a:tcPr marL="0" marR="0" marT="0"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2.00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CCE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20"/>
                  </a:ext>
                </a:extLst>
              </a:tr>
              <a:tr h="216346">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w="190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w="6350" cap="flat" cmpd="sng" algn="ctr">
                      <a:solidFill>
                        <a:srgbClr val="B2B2B2"/>
                      </a:solidFill>
                      <a:prstDash val="solid"/>
                      <a:round/>
                      <a:headEnd type="none" w="med" len="med"/>
                      <a:tailEnd type="none" w="med" len="med"/>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w="6350" cap="flat" cmpd="sng" algn="ctr">
                      <a:solidFill>
                        <a:srgbClr val="B2B2B2"/>
                      </a:solidFill>
                      <a:prstDash val="solid"/>
                      <a:round/>
                      <a:headEnd type="none" w="med" len="med"/>
                      <a:tailEnd type="none" w="med" len="med"/>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w="6350" cap="flat" cmpd="sng" algn="ctr">
                      <a:solidFill>
                        <a:srgbClr val="B2B2B2"/>
                      </a:solidFill>
                      <a:prstDash val="solid"/>
                      <a:round/>
                      <a:headEnd type="none" w="med" len="med"/>
                      <a:tailEnd type="none" w="med" len="med"/>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vMerge="1">
                  <a:txBody>
                    <a:bodyPr/>
                    <a:lstStyle/>
                    <a:p>
                      <a:endParaRPr lang="en-AU"/>
                    </a:p>
                  </a:txBody>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 Servo </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1000" b="0" i="0" u="none" strike="noStrike" dirty="0">
                          <a:solidFill>
                            <a:srgbClr val="000000"/>
                          </a:solidFill>
                          <a:effectLst/>
                          <a:latin typeface="Arial" panose="020B0604020202020204" pitchFamily="34" charset="0"/>
                          <a:cs typeface="Arial" panose="020B0604020202020204" pitchFamily="34" charset="0"/>
                        </a:rPr>
                        <a:t>1.61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21"/>
                  </a:ext>
                </a:extLst>
              </a:tr>
              <a:tr h="196677">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AU" sz="1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22"/>
                  </a:ext>
                </a:extLst>
              </a:tr>
            </a:tbl>
          </a:graphicData>
        </a:graphic>
      </p:graphicFrame>
      <p:sp>
        <p:nvSpPr>
          <p:cNvPr id="46" name="Down Arrow 45"/>
          <p:cNvSpPr/>
          <p:nvPr/>
        </p:nvSpPr>
        <p:spPr>
          <a:xfrm>
            <a:off x="3589899" y="3164508"/>
            <a:ext cx="482327" cy="4611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AU" sz="1100" dirty="0">
              <a:latin typeface="Cabin" panose="020B0803050202020004" pitchFamily="34" charset="0"/>
            </a:endParaRPr>
          </a:p>
        </p:txBody>
      </p:sp>
      <p:sp>
        <p:nvSpPr>
          <p:cNvPr id="47" name="Down Arrow 46"/>
          <p:cNvSpPr/>
          <p:nvPr/>
        </p:nvSpPr>
        <p:spPr>
          <a:xfrm>
            <a:off x="3589898" y="5532929"/>
            <a:ext cx="482327" cy="4611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AU" sz="1100" dirty="0">
              <a:latin typeface="Cabin" panose="020B0803050202020004" pitchFamily="34" charset="0"/>
            </a:endParaRPr>
          </a:p>
        </p:txBody>
      </p:sp>
      <p:sp>
        <p:nvSpPr>
          <p:cNvPr id="48" name="Down Arrow 47"/>
          <p:cNvSpPr/>
          <p:nvPr/>
        </p:nvSpPr>
        <p:spPr>
          <a:xfrm rot="16200000">
            <a:off x="7121624" y="6050892"/>
            <a:ext cx="532103" cy="66096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AU" sz="1100" dirty="0">
              <a:latin typeface="Cabin" panose="020B0803050202020004" pitchFamily="34" charset="0"/>
            </a:endParaRPr>
          </a:p>
        </p:txBody>
      </p:sp>
      <p:grpSp>
        <p:nvGrpSpPr>
          <p:cNvPr id="8" name="Group 7">
            <a:extLst>
              <a:ext uri="{FF2B5EF4-FFF2-40B4-BE49-F238E27FC236}">
                <a16:creationId xmlns="" xmlns:a16="http://schemas.microsoft.com/office/drawing/2014/main" id="{65BD04D8-823D-1A42-88DA-3CFA21D4202E}"/>
              </a:ext>
            </a:extLst>
          </p:cNvPr>
          <p:cNvGrpSpPr/>
          <p:nvPr/>
        </p:nvGrpSpPr>
        <p:grpSpPr>
          <a:xfrm>
            <a:off x="-2" y="159"/>
            <a:ext cx="12192003" cy="797316"/>
            <a:chOff x="-1" y="119"/>
            <a:chExt cx="9144002" cy="597987"/>
          </a:xfrm>
        </p:grpSpPr>
        <p:sp>
          <p:nvSpPr>
            <p:cNvPr id="9" name="Rectangle 8">
              <a:extLst>
                <a:ext uri="{FF2B5EF4-FFF2-40B4-BE49-F238E27FC236}">
                  <a16:creationId xmlns="" xmlns:a16="http://schemas.microsoft.com/office/drawing/2014/main" id="{2CD0EBF0-52CC-A744-8D39-BDCE4E444BE6}"/>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Example: Where to buy coffee? Steps 2-4.</a:t>
              </a:r>
            </a:p>
          </p:txBody>
        </p:sp>
        <p:cxnSp>
          <p:nvCxnSpPr>
            <p:cNvPr id="10" name="Straight Connector 9">
              <a:extLst>
                <a:ext uri="{FF2B5EF4-FFF2-40B4-BE49-F238E27FC236}">
                  <a16:creationId xmlns="" xmlns:a16="http://schemas.microsoft.com/office/drawing/2014/main" id="{807227EA-3883-5145-AA4C-854759E668F6}"/>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18328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B06E261-F716-DB44-81F5-5131DA1383D1}"/>
              </a:ext>
            </a:extLst>
          </p:cNvPr>
          <p:cNvSpPr/>
          <p:nvPr/>
        </p:nvSpPr>
        <p:spPr>
          <a:xfrm>
            <a:off x="1" y="160"/>
            <a:ext cx="5994395" cy="6857840"/>
          </a:xfrm>
          <a:prstGeom prst="rect">
            <a:avLst/>
          </a:prstGeom>
          <a:solidFill>
            <a:srgbClr val="ADD2EB"/>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a:endParaRPr lang="en-US" dirty="0">
              <a:latin typeface="Cabin" panose="020B0803050202020004" pitchFamily="34" charset="0"/>
            </a:endParaRPr>
          </a:p>
        </p:txBody>
      </p:sp>
      <p:sp>
        <p:nvSpPr>
          <p:cNvPr id="23" name="Rectangle 3"/>
          <p:cNvSpPr txBox="1">
            <a:spLocks noChangeArrowheads="1"/>
          </p:cNvSpPr>
          <p:nvPr/>
        </p:nvSpPr>
        <p:spPr>
          <a:xfrm>
            <a:off x="6106157" y="1351398"/>
            <a:ext cx="2032004" cy="969050"/>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None/>
            </a:pPr>
            <a:endParaRPr lang="en-AU" sz="1600" dirty="0">
              <a:latin typeface="Cabin" panose="020B0803050202020004" pitchFamily="34" charset="0"/>
              <a:ea typeface="ＭＳ Ｐゴシック" charset="-128"/>
            </a:endParaRPr>
          </a:p>
          <a:p>
            <a:endParaRPr lang="en-AU" altLang="en-US" sz="2000" dirty="0">
              <a:latin typeface="Cabin" panose="020B0803050202020004" pitchFamily="34" charset="0"/>
            </a:endParaRPr>
          </a:p>
        </p:txBody>
      </p:sp>
      <p:sp>
        <p:nvSpPr>
          <p:cNvPr id="2" name="Rectangle 1"/>
          <p:cNvSpPr/>
          <p:nvPr/>
        </p:nvSpPr>
        <p:spPr>
          <a:xfrm>
            <a:off x="581821" y="2453359"/>
            <a:ext cx="4928969" cy="2336537"/>
          </a:xfrm>
          <a:prstGeom prst="rect">
            <a:avLst/>
          </a:prstGeom>
        </p:spPr>
        <p:txBody>
          <a:bodyPr wrap="square">
            <a:spAutoFit/>
          </a:bodyPr>
          <a:lstStyle/>
          <a:p>
            <a:pPr marL="285750" indent="-285750">
              <a:lnSpc>
                <a:spcPts val="3500"/>
              </a:lnSpc>
              <a:buFont typeface="Arial" panose="020B0604020202020204" pitchFamily="34" charset="0"/>
              <a:buChar char="•"/>
            </a:pPr>
            <a:r>
              <a:rPr lang="en-AU" altLang="en-US" sz="2400" dirty="0">
                <a:latin typeface="Cabin" panose="020B0803050202020004" pitchFamily="34" charset="0"/>
                <a:cs typeface="Arial" panose="020B0604020202020204" pitchFamily="34" charset="0"/>
              </a:rPr>
              <a:t>a decision making framework</a:t>
            </a:r>
          </a:p>
          <a:p>
            <a:pPr>
              <a:lnSpc>
                <a:spcPts val="3500"/>
              </a:lnSpc>
            </a:pPr>
            <a:endParaRPr lang="en-AU" altLang="en-US" sz="2400" dirty="0">
              <a:latin typeface="Cabin" panose="020B0803050202020004" pitchFamily="34" charset="0"/>
              <a:cs typeface="Arial" panose="020B0604020202020204" pitchFamily="34" charset="0"/>
            </a:endParaRPr>
          </a:p>
          <a:p>
            <a:pPr marL="285750" indent="-285750">
              <a:lnSpc>
                <a:spcPts val="3500"/>
              </a:lnSpc>
              <a:buFont typeface="Arial" panose="020B0604020202020204" pitchFamily="34" charset="0"/>
              <a:buChar char="•"/>
            </a:pPr>
            <a:r>
              <a:rPr lang="en-AU" altLang="en-US" sz="2400" dirty="0">
                <a:latin typeface="Cabin" panose="020B0803050202020004" pitchFamily="34" charset="0"/>
                <a:cs typeface="Arial" panose="020B0604020202020204" pitchFamily="34" charset="0"/>
              </a:rPr>
              <a:t>many tools exist</a:t>
            </a:r>
          </a:p>
          <a:p>
            <a:pPr>
              <a:lnSpc>
                <a:spcPts val="3500"/>
              </a:lnSpc>
            </a:pPr>
            <a:endParaRPr lang="en-AU" altLang="en-US" sz="2400" dirty="0">
              <a:latin typeface="Cabin" panose="020B0803050202020004" pitchFamily="34" charset="0"/>
              <a:cs typeface="Arial" panose="020B0604020202020204" pitchFamily="34" charset="0"/>
            </a:endParaRPr>
          </a:p>
          <a:p>
            <a:pPr marL="285750" indent="-285750">
              <a:lnSpc>
                <a:spcPts val="3500"/>
              </a:lnSpc>
              <a:buFont typeface="Arial" panose="020B0604020202020204" pitchFamily="34" charset="0"/>
              <a:buChar char="•"/>
            </a:pPr>
            <a:r>
              <a:rPr lang="en-AU" altLang="en-US" sz="2400" dirty="0">
                <a:latin typeface="Cabin" panose="020B0803050202020004" pitchFamily="34" charset="0"/>
                <a:cs typeface="Arial" panose="020B0604020202020204" pitchFamily="34" charset="0"/>
              </a:rPr>
              <a:t>spatial or non spatial</a:t>
            </a:r>
          </a:p>
        </p:txBody>
      </p:sp>
      <p:grpSp>
        <p:nvGrpSpPr>
          <p:cNvPr id="10" name="Group 9">
            <a:extLst>
              <a:ext uri="{FF2B5EF4-FFF2-40B4-BE49-F238E27FC236}">
                <a16:creationId xmlns="" xmlns:a16="http://schemas.microsoft.com/office/drawing/2014/main" id="{9B4AF241-6F95-B34F-9C89-9777749ED89D}"/>
              </a:ext>
            </a:extLst>
          </p:cNvPr>
          <p:cNvGrpSpPr/>
          <p:nvPr/>
        </p:nvGrpSpPr>
        <p:grpSpPr>
          <a:xfrm>
            <a:off x="-2" y="159"/>
            <a:ext cx="12192003" cy="797316"/>
            <a:chOff x="-1" y="119"/>
            <a:chExt cx="9144002" cy="597987"/>
          </a:xfrm>
        </p:grpSpPr>
        <p:sp>
          <p:nvSpPr>
            <p:cNvPr id="11" name="Rectangle 10">
              <a:extLst>
                <a:ext uri="{FF2B5EF4-FFF2-40B4-BE49-F238E27FC236}">
                  <a16:creationId xmlns="" xmlns:a16="http://schemas.microsoft.com/office/drawing/2014/main" id="{F1467DFA-61BF-D649-A31D-E6106790AC6B}"/>
                </a:ext>
              </a:extLst>
            </p:cNvPr>
            <p:cNvSpPr/>
            <p:nvPr/>
          </p:nvSpPr>
          <p:spPr>
            <a:xfrm>
              <a:off x="1" y="119"/>
              <a:ext cx="9144000" cy="597987"/>
            </a:xfrm>
            <a:prstGeom prst="rect">
              <a:avLst/>
            </a:prstGeom>
            <a:solidFill>
              <a:srgbClr val="60A3BC"/>
            </a:solidFill>
            <a:ln>
              <a:noFill/>
            </a:ln>
            <a:effectLst/>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r>
                <a:rPr lang="en-US" sz="3200" dirty="0">
                  <a:solidFill>
                    <a:schemeClr val="bg1"/>
                  </a:solidFill>
                  <a:latin typeface="Cabin" panose="020B0803050202020004" pitchFamily="34" charset="0"/>
                  <a:ea typeface="Cabin" charset="0"/>
                  <a:cs typeface="Arial" panose="020B0604020202020204" pitchFamily="34" charset="0"/>
                </a:rPr>
                <a:t>Summary</a:t>
              </a:r>
            </a:p>
          </p:txBody>
        </p:sp>
        <p:cxnSp>
          <p:nvCxnSpPr>
            <p:cNvPr id="12" name="Straight Connector 11">
              <a:extLst>
                <a:ext uri="{FF2B5EF4-FFF2-40B4-BE49-F238E27FC236}">
                  <a16:creationId xmlns="" xmlns:a16="http://schemas.microsoft.com/office/drawing/2014/main" id="{B3CFB615-9CBF-7149-A9CA-46DB85F1472D}"/>
                </a:ext>
              </a:extLst>
            </p:cNvPr>
            <p:cNvCxnSpPr/>
            <p:nvPr/>
          </p:nvCxnSpPr>
          <p:spPr>
            <a:xfrm>
              <a:off x="-1" y="591297"/>
              <a:ext cx="9144000" cy="238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 xmlns:a16="http://schemas.microsoft.com/office/drawing/2014/main" id="{B58E3B68-D071-8D4D-A018-6E52D19DF0CD}"/>
              </a:ext>
            </a:extLst>
          </p:cNvPr>
          <p:cNvGrpSpPr/>
          <p:nvPr/>
        </p:nvGrpSpPr>
        <p:grpSpPr>
          <a:xfrm>
            <a:off x="6268717" y="1288773"/>
            <a:ext cx="5923283" cy="4393093"/>
            <a:chOff x="6268717" y="1288773"/>
            <a:chExt cx="5923283" cy="4393093"/>
          </a:xfrm>
        </p:grpSpPr>
        <p:sp>
          <p:nvSpPr>
            <p:cNvPr id="8" name="Rectangle 3"/>
            <p:cNvSpPr txBox="1">
              <a:spLocks noChangeArrowheads="1"/>
            </p:cNvSpPr>
            <p:nvPr/>
          </p:nvSpPr>
          <p:spPr>
            <a:xfrm>
              <a:off x="6278879" y="1288773"/>
              <a:ext cx="1584961" cy="540377"/>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altLang="en-US" sz="3200" dirty="0">
                  <a:latin typeface="Cabin" panose="020B0803050202020004" pitchFamily="34" charset="0"/>
                  <a:cs typeface="Arial" panose="020B0604020202020204" pitchFamily="34" charset="0"/>
                </a:rPr>
                <a:t>Next</a:t>
              </a:r>
              <a:endParaRPr lang="en-AU" altLang="en-US" sz="2400" dirty="0">
                <a:latin typeface="Cabin" panose="020B0803050202020004" pitchFamily="34" charset="0"/>
                <a:cs typeface="Arial" panose="020B0604020202020204" pitchFamily="34" charset="0"/>
              </a:endParaRPr>
            </a:p>
          </p:txBody>
        </p:sp>
        <p:sp>
          <p:nvSpPr>
            <p:cNvPr id="14" name="Rectangle 13">
              <a:extLst>
                <a:ext uri="{FF2B5EF4-FFF2-40B4-BE49-F238E27FC236}">
                  <a16:creationId xmlns="" xmlns:a16="http://schemas.microsoft.com/office/drawing/2014/main" id="{36BD3CC0-ED49-D147-9E9D-818E88213261}"/>
                </a:ext>
              </a:extLst>
            </p:cNvPr>
            <p:cNvSpPr/>
            <p:nvPr/>
          </p:nvSpPr>
          <p:spPr>
            <a:xfrm>
              <a:off x="6268717" y="2447647"/>
              <a:ext cx="5923283" cy="3234219"/>
            </a:xfrm>
            <a:prstGeom prst="rect">
              <a:avLst/>
            </a:prstGeom>
          </p:spPr>
          <p:txBody>
            <a:bodyPr wrap="square">
              <a:spAutoFit/>
            </a:bodyPr>
            <a:lstStyle/>
            <a:p>
              <a:pPr marL="285750" indent="-285750">
                <a:lnSpc>
                  <a:spcPts val="3500"/>
                </a:lnSpc>
                <a:buFont typeface="Arial" panose="020B0604020202020204" pitchFamily="34" charset="0"/>
                <a:buChar char="•"/>
              </a:pPr>
              <a:r>
                <a:rPr lang="en-AU" altLang="en-US" sz="2400" dirty="0">
                  <a:latin typeface="Cabin" panose="020B0803050202020004" pitchFamily="34" charset="0"/>
                  <a:cs typeface="Arial" panose="020B0604020202020204" pitchFamily="34" charset="0"/>
                </a:rPr>
                <a:t>spatial MCA using MCAS-S</a:t>
              </a:r>
            </a:p>
            <a:p>
              <a:pPr marL="285750" indent="-285750">
                <a:lnSpc>
                  <a:spcPts val="3500"/>
                </a:lnSpc>
                <a:buFont typeface="Arial" panose="020B0604020202020204" pitchFamily="34" charset="0"/>
                <a:buChar char="•"/>
              </a:pPr>
              <a:endParaRPr lang="en-AU" altLang="en-US" sz="2400" dirty="0">
                <a:latin typeface="Cabin" panose="020B0803050202020004" pitchFamily="34" charset="0"/>
                <a:cs typeface="Arial" panose="020B0604020202020204" pitchFamily="34" charset="0"/>
              </a:endParaRPr>
            </a:p>
            <a:p>
              <a:pPr marL="285750" indent="-285750">
                <a:lnSpc>
                  <a:spcPts val="3500"/>
                </a:lnSpc>
                <a:buFont typeface="Arial" panose="020B0604020202020204" pitchFamily="34" charset="0"/>
                <a:buChar char="•"/>
              </a:pPr>
              <a:r>
                <a:rPr lang="en-AU" altLang="en-US" sz="2400" dirty="0">
                  <a:latin typeface="Cabin" panose="020B0803050202020004" pitchFamily="34" charset="0"/>
                  <a:cs typeface="Arial" panose="020B0604020202020204" pitchFamily="34" charset="0"/>
                </a:rPr>
                <a:t>concepts applicable to other tools</a:t>
              </a:r>
            </a:p>
            <a:p>
              <a:pPr marL="285750" indent="-285750">
                <a:lnSpc>
                  <a:spcPts val="3500"/>
                </a:lnSpc>
                <a:buFont typeface="Arial" panose="020B0604020202020204" pitchFamily="34" charset="0"/>
                <a:buChar char="•"/>
              </a:pPr>
              <a:endParaRPr lang="en-AU" altLang="en-US" sz="2400" dirty="0">
                <a:latin typeface="Cabin" panose="020B0803050202020004" pitchFamily="34" charset="0"/>
                <a:cs typeface="Arial" panose="020B0604020202020204" pitchFamily="34" charset="0"/>
              </a:endParaRPr>
            </a:p>
            <a:p>
              <a:pPr marL="285750" indent="-285750">
                <a:lnSpc>
                  <a:spcPts val="3500"/>
                </a:lnSpc>
                <a:buFont typeface="Arial" panose="020B0604020202020204" pitchFamily="34" charset="0"/>
                <a:buChar char="•"/>
              </a:pPr>
              <a:r>
                <a:rPr lang="en-AU" altLang="en-US" sz="2400" dirty="0">
                  <a:latin typeface="Cabin" panose="020B0803050202020004" pitchFamily="34" charset="0"/>
                  <a:cs typeface="Arial" panose="020B0604020202020204" pitchFamily="34" charset="0"/>
                </a:rPr>
                <a:t>means-to-an-end diagram</a:t>
              </a:r>
            </a:p>
            <a:p>
              <a:pPr>
                <a:lnSpc>
                  <a:spcPts val="3500"/>
                </a:lnSpc>
              </a:pPr>
              <a:endParaRPr lang="en-AU" altLang="en-US" sz="2400" dirty="0">
                <a:latin typeface="Cabin" panose="020B0803050202020004" pitchFamily="34" charset="0"/>
                <a:cs typeface="Arial" panose="020B0604020202020204" pitchFamily="34" charset="0"/>
              </a:endParaRPr>
            </a:p>
            <a:p>
              <a:pPr marL="285750" indent="-285750">
                <a:lnSpc>
                  <a:spcPts val="3500"/>
                </a:lnSpc>
                <a:buFont typeface="Arial" panose="020B0604020202020204" pitchFamily="34" charset="0"/>
                <a:buChar char="•"/>
              </a:pPr>
              <a:r>
                <a:rPr lang="en-AU" altLang="en-US" sz="2400" dirty="0">
                  <a:latin typeface="Cabin" panose="020B0803050202020004" pitchFamily="34" charset="0"/>
                  <a:cs typeface="Arial" panose="020B0604020202020204" pitchFamily="34" charset="0"/>
                </a:rPr>
                <a:t>example – Where to live in Australia?</a:t>
              </a:r>
            </a:p>
          </p:txBody>
        </p:sp>
      </p:grpSp>
      <p:sp>
        <p:nvSpPr>
          <p:cNvPr id="15" name="Rectangle 3"/>
          <p:cNvSpPr txBox="1">
            <a:spLocks noChangeArrowheads="1"/>
          </p:cNvSpPr>
          <p:nvPr/>
        </p:nvSpPr>
        <p:spPr>
          <a:xfrm>
            <a:off x="532393" y="1351398"/>
            <a:ext cx="5299443" cy="540377"/>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altLang="en-US" sz="3200" dirty="0">
                <a:latin typeface="Cabin" panose="020B0803050202020004" pitchFamily="34" charset="0"/>
                <a:cs typeface="Arial" panose="020B0604020202020204" pitchFamily="34" charset="0"/>
              </a:rPr>
              <a:t>Multi-criteria analysis (MCA)</a:t>
            </a:r>
            <a:endParaRPr lang="en-AU" dirty="0">
              <a:latin typeface="Cabin" panose="020B0803050202020004" pitchFamily="34" charset="0"/>
              <a:ea typeface="ＭＳ Ｐゴシック" charset="-128"/>
              <a:cs typeface="Arial" panose="020B0604020202020204" pitchFamily="34" charset="0"/>
            </a:endParaRPr>
          </a:p>
        </p:txBody>
      </p:sp>
    </p:spTree>
    <p:extLst>
      <p:ext uri="{BB962C8B-B14F-4D97-AF65-F5344CB8AC3E}">
        <p14:creationId xmlns="" xmlns:p14="http://schemas.microsoft.com/office/powerpoint/2010/main" val="2084475490"/>
      </p:ext>
    </p:extLst>
  </p:cSld>
  <p:clrMapOvr>
    <a:masterClrMapping/>
  </p:clrMapOvr>
</p:sld>
</file>

<file path=ppt/theme/theme1.xml><?xml version="1.0" encoding="utf-8"?>
<a:theme xmlns:a="http://schemas.openxmlformats.org/drawingml/2006/main" name="Presentation template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A8D25A60-3439-644B-802F-9B585AC9AE36}" vid="{49959ABB-BDBD-8E4F-AE04-00993C76D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29B5BE6945C34F8C7CB81794666E31" ma:contentTypeVersion="1" ma:contentTypeDescription="Create a new document." ma:contentTypeScope="" ma:versionID="9f7151ef105987b2d3758ef53560e21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902558-2C36-49D1-95D8-33EF3AA4C73B}"/>
</file>

<file path=customXml/itemProps2.xml><?xml version="1.0" encoding="utf-8"?>
<ds:datastoreItem xmlns:ds="http://schemas.openxmlformats.org/officeDocument/2006/customXml" ds:itemID="{DBDFC57E-0668-4CC3-9A6A-3E782B669A21}"/>
</file>

<file path=customXml/itemProps3.xml><?xml version="1.0" encoding="utf-8"?>
<ds:datastoreItem xmlns:ds="http://schemas.openxmlformats.org/officeDocument/2006/customXml" ds:itemID="{C38C0D02-FABE-4C32-B11E-C87574E75EB1}"/>
</file>

<file path=docProps/app.xml><?xml version="1.0" encoding="utf-8"?>
<Properties xmlns="http://schemas.openxmlformats.org/officeDocument/2006/extended-properties" xmlns:vt="http://schemas.openxmlformats.org/officeDocument/2006/docPropsVTypes">
  <Template>Presentation template final.pot</Template>
  <TotalTime>6675</TotalTime>
  <Words>4598</Words>
  <Application>Microsoft Office PowerPoint</Application>
  <PresentationFormat>Custom</PresentationFormat>
  <Paragraphs>1028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Presentation template final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Multi-Criteria-Analysis_Lecture_PowerpointPresentation</dc:title>
  <dc:subject>Multi-Criteria-Analysis_Lecture</dc:subject>
  <dc:creator>ABARES; MCAS-S Development Partners; ecoEd</dc:creator>
  <cp:keywords>MCASS; Training; Multi-Criteria Analysis; Lantana camara</cp:keywords>
  <cp:lastModifiedBy>DA USER</cp:lastModifiedBy>
  <cp:revision>289</cp:revision>
  <dcterms:created xsi:type="dcterms:W3CDTF">2017-04-13T00:33:06Z</dcterms:created>
  <dcterms:modified xsi:type="dcterms:W3CDTF">2019-02-14T04:31:13Z</dcterms:modified>
  <cp:category>Training material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0x010100DC29B5BE6945C34F8C7CB81794666E31</vt:lpwstr>
  </property>
</Properties>
</file>