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png" ContentType="image/png"/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docProps/core.xml" Id="rId3" /><Relationship Type="http://schemas.openxmlformats.org/officeDocument/2006/relationships/officeDocument" Target="ppt/presentation.xml" Id="rId1" /><Relationship Type="http://schemas.openxmlformats.org/officeDocument/2006/relationships/extended-properties" Target="docProps/app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6"/>
  </p:sldMasterIdLst>
  <p:notesMasterIdLst>
    <p:notesMasterId r:id="rId18"/>
  </p:notesMasterIdLst>
  <p:sldIdLst>
    <p:sldId id="257" r:id="rId7"/>
    <p:sldId id="258" r:id="rId8"/>
    <p:sldId id="308" r:id="rId9"/>
    <p:sldId id="278" r:id="rId10"/>
    <p:sldId id="279" r:id="rId11"/>
    <p:sldId id="280" r:id="rId12"/>
    <p:sldId id="281" r:id="rId13"/>
    <p:sldId id="306" r:id="rId14"/>
    <p:sldId id="282" r:id="rId15"/>
    <p:sldId id="307" r:id="rId16"/>
    <p:sldId id="26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5E5F61"/>
    <a:srgbClr val="3E3A39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90" autoAdjust="0"/>
    <p:restoredTop sz="92643" autoAdjust="0"/>
  </p:normalViewPr>
  <p:slideViewPr>
    <p:cSldViewPr>
      <p:cViewPr>
        <p:scale>
          <a:sx n="90" d="100"/>
          <a:sy n="90" d="100"/>
        </p:scale>
        <p:origin x="-774" y="-12"/>
      </p:cViewPr>
      <p:guideLst>
        <p:guide orient="horz" pos="799"/>
        <p:guide orient="horz" pos="2478"/>
        <p:guide orient="horz" pos="164"/>
        <p:guide orient="horz" pos="1117"/>
        <p:guide orient="horz" pos="3657"/>
        <p:guide pos="2880"/>
        <p:guide pos="158"/>
        <p:guide pos="4477"/>
        <p:guide pos="564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2.xml" Id="rId8" /><Relationship Type="http://schemas.openxmlformats.org/officeDocument/2006/relationships/slide" Target="slides/slide7.xml" Id="rId13" /><Relationship Type="http://schemas.openxmlformats.org/officeDocument/2006/relationships/notesMaster" Target="notesMasters/notesMaster1.xml" Id="rId18" /><Relationship Type="http://schemas.openxmlformats.org/officeDocument/2006/relationships/customXml" Target="../customXml/item3.xml" Id="rId3" /><Relationship Type="http://schemas.openxmlformats.org/officeDocument/2006/relationships/viewProps" Target="viewProps.xml" Id="rId21" /><Relationship Type="http://schemas.openxmlformats.org/officeDocument/2006/relationships/slide" Target="slides/slide1.xml" Id="rId7" /><Relationship Type="http://schemas.openxmlformats.org/officeDocument/2006/relationships/slide" Target="slides/slide6.xml" Id="rId12" /><Relationship Type="http://schemas.openxmlformats.org/officeDocument/2006/relationships/slide" Target="slides/slide11.xml" Id="rId17" /><Relationship Type="http://schemas.openxmlformats.org/officeDocument/2006/relationships/customXml" Target="../customXml/item2.xml" Id="rId2" /><Relationship Type="http://schemas.openxmlformats.org/officeDocument/2006/relationships/slide" Target="slides/slide10.xml" Id="rId16" /><Relationship Type="http://schemas.openxmlformats.org/officeDocument/2006/relationships/presProps" Target="presProps.xml" Id="rId20" /><Relationship Type="http://schemas.openxmlformats.org/officeDocument/2006/relationships/customXml" Target="../customXml/item1.xml" Id="rId1" /><Relationship Type="http://schemas.openxmlformats.org/officeDocument/2006/relationships/slideMaster" Target="slideMasters/slideMaster1.xml" Id="rId6" /><Relationship Type="http://schemas.openxmlformats.org/officeDocument/2006/relationships/slide" Target="slides/slide5.xml" Id="rId11" /><Relationship Type="http://schemas.openxmlformats.org/officeDocument/2006/relationships/customXml" Target="../customXml/item5.xml" Id="rId5" /><Relationship Type="http://schemas.openxmlformats.org/officeDocument/2006/relationships/slide" Target="slides/slide9.xml" Id="rId15" /><Relationship Type="http://schemas.openxmlformats.org/officeDocument/2006/relationships/tableStyles" Target="tableStyles.xml" Id="rId23" /><Relationship Type="http://schemas.openxmlformats.org/officeDocument/2006/relationships/slide" Target="slides/slide4.xml" Id="rId10" /><Relationship Type="http://schemas.openxmlformats.org/officeDocument/2006/relationships/customXml" Target="../customXml/item4.xml" Id="rId4" /><Relationship Type="http://schemas.openxmlformats.org/officeDocument/2006/relationships/slide" Target="slides/slide3.xml" Id="rId9" /><Relationship Type="http://schemas.openxmlformats.org/officeDocument/2006/relationships/slide" Target="slides/slide8.xml" Id="rId14" /><Relationship Type="http://schemas.openxmlformats.org/officeDocument/2006/relationships/theme" Target="theme/theme1.xml" Id="rId22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92664A-A366-4528-AACA-D5E7F5BC1D84}" type="datetimeFigureOut">
              <a:rPr lang="en-AU" smtClean="0"/>
              <a:pPr/>
              <a:t>5/05/2016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73BBFD-B29B-454C-8227-40959633A7AC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3792731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/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73BBFD-B29B-454C-8227-40959633A7AC}" type="slidenum">
              <a:rPr lang="en-AU" smtClean="0"/>
              <a:pPr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46870336"/>
      </p:ext>
    </p:extLst>
  </p:cSld>
  <p:clrMapOvr>
    <a:masterClrMapping/>
  </p:clrMapOvr>
</p:notes>
</file>

<file path=ppt/notesSlides/notesSlide2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/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73BBFD-B29B-454C-8227-40959633A7AC}" type="slidenum">
              <a:rPr lang="en-AU" smtClean="0"/>
              <a:pPr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2474925"/>
      </p:ext>
    </p:extLst>
  </p:cSld>
  <p:clrMapOvr>
    <a:masterClrMapping/>
  </p:clrMapOvr>
</p:notes>
</file>

<file path=ppt/notesSlides/notesSlide3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/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73BBFD-B29B-454C-8227-40959633A7AC}" type="slidenum">
              <a:rPr lang="en-AU" smtClean="0"/>
              <a:pPr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49874969"/>
      </p:ext>
    </p:extLst>
  </p:cSld>
  <p:clrMapOvr>
    <a:masterClrMapping/>
  </p:clrMapOvr>
</p:notes>
</file>

<file path=ppt/notesSlides/notesSlide4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/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73BBFD-B29B-454C-8227-40959633A7AC}" type="slidenum">
              <a:rPr lang="en-AU" smtClean="0"/>
              <a:pPr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72927263"/>
      </p:ext>
    </p:extLst>
  </p:cSld>
  <p:clrMapOvr>
    <a:masterClrMapping/>
  </p:clrMapOvr>
</p:notes>
</file>

<file path=ppt/notesSlides/notesSlide5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/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73BBFD-B29B-454C-8227-40959633A7AC}" type="slidenum">
              <a:rPr lang="en-AU" smtClean="0"/>
              <a:pPr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68404896"/>
      </p:ext>
    </p:extLst>
  </p:cSld>
  <p:clrMapOvr>
    <a:masterClrMapping/>
  </p:clrMapOvr>
</p:notes>
</file>

<file path=ppt/notesSlides/notesSlide6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/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73BBFD-B29B-454C-8227-40959633A7AC}" type="slidenum">
              <a:rPr lang="en-AU" smtClean="0"/>
              <a:pPr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73914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"/>
          <p:cNvSpPr/>
          <p:nvPr userDrawn="1"/>
        </p:nvSpPr>
        <p:spPr>
          <a:xfrm>
            <a:off x="251520" y="260648"/>
            <a:ext cx="8635524" cy="5666317"/>
          </a:xfrm>
          <a:custGeom>
            <a:avLst/>
            <a:gdLst/>
            <a:ahLst/>
            <a:cxnLst/>
            <a:rect l="l" t="t" r="r" b="b"/>
            <a:pathLst>
              <a:path w="8615362" h="5653087">
                <a:moveTo>
                  <a:pt x="290343" y="0"/>
                </a:moveTo>
                <a:lnTo>
                  <a:pt x="8325019" y="0"/>
                </a:lnTo>
                <a:cubicBezTo>
                  <a:pt x="8485371" y="0"/>
                  <a:pt x="8615362" y="129991"/>
                  <a:pt x="8615362" y="290343"/>
                </a:cubicBezTo>
                <a:lnTo>
                  <a:pt x="8615362" y="2464607"/>
                </a:lnTo>
                <a:cubicBezTo>
                  <a:pt x="8499487" y="2542730"/>
                  <a:pt x="8423275" y="2675684"/>
                  <a:pt x="8423275" y="2826544"/>
                </a:cubicBezTo>
                <a:cubicBezTo>
                  <a:pt x="8423275" y="2977404"/>
                  <a:pt x="8499487" y="3110358"/>
                  <a:pt x="8615362" y="3188481"/>
                </a:cubicBezTo>
                <a:lnTo>
                  <a:pt x="8615362" y="5362744"/>
                </a:lnTo>
                <a:cubicBezTo>
                  <a:pt x="8615362" y="5523096"/>
                  <a:pt x="8485371" y="5653087"/>
                  <a:pt x="8325019" y="5653087"/>
                </a:cubicBezTo>
                <a:lnTo>
                  <a:pt x="290343" y="5653087"/>
                </a:lnTo>
                <a:cubicBezTo>
                  <a:pt x="129991" y="5653087"/>
                  <a:pt x="0" y="5523096"/>
                  <a:pt x="0" y="5362744"/>
                </a:cubicBezTo>
                <a:lnTo>
                  <a:pt x="0" y="290343"/>
                </a:lnTo>
                <a:cubicBezTo>
                  <a:pt x="0" y="129991"/>
                  <a:pt x="129991" y="0"/>
                  <a:pt x="290343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AU" dirty="0">
              <a:latin typeface="+mn-lt"/>
            </a:endParaRPr>
          </a:p>
        </p:txBody>
      </p:sp>
      <p:pic>
        <p:nvPicPr>
          <p:cNvPr id="14" name="Picture 15" descr="Ball_of_energy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5440" y="332955"/>
            <a:ext cx="5760000" cy="5534535"/>
          </a:xfrm>
          <a:prstGeom prst="rect">
            <a:avLst/>
          </a:prstGeom>
          <a:noFill/>
        </p:spPr>
      </p:pic>
      <p:sp>
        <p:nvSpPr>
          <p:cNvPr id="9" name="Rounded Rectangle 1"/>
          <p:cNvSpPr/>
          <p:nvPr userDrawn="1"/>
        </p:nvSpPr>
        <p:spPr>
          <a:xfrm>
            <a:off x="250825" y="260350"/>
            <a:ext cx="8635524" cy="5666317"/>
          </a:xfrm>
          <a:custGeom>
            <a:avLst/>
            <a:gdLst/>
            <a:ahLst/>
            <a:cxnLst/>
            <a:rect l="l" t="t" r="r" b="b"/>
            <a:pathLst>
              <a:path w="8615362" h="5653087">
                <a:moveTo>
                  <a:pt x="290343" y="0"/>
                </a:moveTo>
                <a:lnTo>
                  <a:pt x="8325019" y="0"/>
                </a:lnTo>
                <a:cubicBezTo>
                  <a:pt x="8485371" y="0"/>
                  <a:pt x="8615362" y="129991"/>
                  <a:pt x="8615362" y="290343"/>
                </a:cubicBezTo>
                <a:lnTo>
                  <a:pt x="8615362" y="2464607"/>
                </a:lnTo>
                <a:cubicBezTo>
                  <a:pt x="8499487" y="2542730"/>
                  <a:pt x="8423275" y="2675684"/>
                  <a:pt x="8423275" y="2826544"/>
                </a:cubicBezTo>
                <a:cubicBezTo>
                  <a:pt x="8423275" y="2977404"/>
                  <a:pt x="8499487" y="3110358"/>
                  <a:pt x="8615362" y="3188481"/>
                </a:cubicBezTo>
                <a:lnTo>
                  <a:pt x="8615362" y="5362744"/>
                </a:lnTo>
                <a:cubicBezTo>
                  <a:pt x="8615362" y="5523096"/>
                  <a:pt x="8485371" y="5653087"/>
                  <a:pt x="8325019" y="5653087"/>
                </a:cubicBezTo>
                <a:lnTo>
                  <a:pt x="290343" y="5653087"/>
                </a:lnTo>
                <a:cubicBezTo>
                  <a:pt x="129991" y="5653087"/>
                  <a:pt x="0" y="5523096"/>
                  <a:pt x="0" y="5362744"/>
                </a:cubicBezTo>
                <a:lnTo>
                  <a:pt x="0" y="290343"/>
                </a:lnTo>
                <a:cubicBezTo>
                  <a:pt x="0" y="129991"/>
                  <a:pt x="129991" y="0"/>
                  <a:pt x="290343" y="0"/>
                </a:cubicBez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AU"/>
          </a:p>
        </p:txBody>
      </p:sp>
      <p:pic>
        <p:nvPicPr>
          <p:cNvPr id="10" name="Picture 16" descr="ENE001_Energetics_Title_CMYK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6291263"/>
            <a:ext cx="2192338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5" descr="Ball_of_energy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4745" y="332657"/>
            <a:ext cx="5760000" cy="553453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6232" y="980728"/>
            <a:ext cx="7198096" cy="1080120"/>
          </a:xfrm>
          <a:solidFill>
            <a:schemeClr val="accent4">
              <a:lumMod val="75000"/>
              <a:alpha val="85000"/>
            </a:schemeClr>
          </a:solidFill>
          <a:ln>
            <a:noFill/>
          </a:ln>
        </p:spPr>
        <p:txBody>
          <a:bodyPr vert="horz" lIns="36000" tIns="72000" rIns="180000" bIns="72000" rtlCol="0">
            <a:noAutofit/>
          </a:bodyPr>
          <a:lstStyle>
            <a:lvl1pPr>
              <a:defRPr lang="en-AU" sz="3200" b="0" dirty="0">
                <a:solidFill>
                  <a:schemeClr val="bg1"/>
                </a:solidFill>
              </a:defRPr>
            </a:lvl1pPr>
          </a:lstStyle>
          <a:p>
            <a:pPr marL="0" lvl="0" indent="0" fontAlgn="base">
              <a:spcAft>
                <a:spcPts val="600"/>
              </a:spcAft>
              <a:buClrTx/>
              <a:buSzPct val="100000"/>
              <a:buFont typeface="Arial" pitchFamily="34" charset="0"/>
            </a:pPr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2060227"/>
            <a:ext cx="7200349" cy="928283"/>
          </a:xfrm>
          <a:solidFill>
            <a:schemeClr val="accent4">
              <a:lumMod val="75000"/>
              <a:alpha val="85000"/>
            </a:schemeClr>
          </a:solidFill>
          <a:ln>
            <a:noFill/>
          </a:ln>
        </p:spPr>
        <p:txBody>
          <a:bodyPr vert="horz" lIns="36000" tIns="72000" rIns="180000" bIns="72000" rtlCol="0">
            <a:noAutofit/>
          </a:bodyPr>
          <a:lstStyle>
            <a:lvl1pPr marL="0" indent="0">
              <a:buNone/>
              <a:defRPr lang="en-AU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ct val="0"/>
              </a:spcBef>
            </a:pPr>
            <a:r>
              <a:rPr lang="en-US" smtClean="0"/>
              <a:t>Click to edit Master subtitle style</a:t>
            </a:r>
            <a:endParaRPr lang="en-AU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323528" y="2984153"/>
            <a:ext cx="7200349" cy="360139"/>
          </a:xfrm>
          <a:solidFill>
            <a:schemeClr val="accent4">
              <a:lumMod val="75000"/>
              <a:alpha val="85000"/>
            </a:schemeClr>
          </a:solidFill>
          <a:ln>
            <a:noFill/>
          </a:ln>
        </p:spPr>
        <p:txBody>
          <a:bodyPr vert="horz" lIns="36000" tIns="72000" rIns="180000" bIns="72000" rtlCol="0" anchor="b" anchorCtr="0">
            <a:noAutofit/>
          </a:bodyPr>
          <a:lstStyle>
            <a:lvl1pPr>
              <a:defRPr lang="en-US" sz="1800" b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lnSpc>
                <a:spcPts val="3200"/>
              </a:lnSpc>
              <a:spcBef>
                <a:spcPct val="0"/>
              </a:spcBef>
            </a:pPr>
            <a:r>
              <a:rPr lang="en-US" smtClean="0"/>
              <a:t>Click to edit Master text styles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08834" y="6032824"/>
            <a:ext cx="1239630" cy="656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49502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1548000"/>
            <a:ext cx="8136706" cy="4104456"/>
          </a:xfrm>
        </p:spPr>
        <p:txBody>
          <a:bodyPr vert="horz" lIns="0" tIns="46800" rIns="1800000" bIns="46800" rtlCol="0" anchor="t" anchorCtr="0">
            <a:noAutofit/>
          </a:bodyPr>
          <a:lstStyle>
            <a:lvl1pPr>
              <a:lnSpc>
                <a:spcPts val="6200"/>
              </a:lnSpc>
              <a:defRPr lang="en-AU" sz="7200" dirty="0">
                <a:solidFill>
                  <a:schemeClr val="accent4">
                    <a:lumMod val="75000"/>
                  </a:schemeClr>
                </a:solidFill>
                <a:latin typeface="+mj-lt"/>
                <a:ea typeface="+mn-ea"/>
                <a:cs typeface="Times New Roman" pitchFamily="18" charset="0"/>
              </a:defRPr>
            </a:lvl1pPr>
          </a:lstStyle>
          <a:p>
            <a:pPr marL="0" lvl="0" indent="0" fontAlgn="base">
              <a:lnSpc>
                <a:spcPts val="6200"/>
              </a:lnSpc>
              <a:spcAft>
                <a:spcPts val="600"/>
              </a:spcAft>
              <a:buFontTx/>
            </a:pPr>
            <a:r>
              <a:rPr lang="en-US" dirty="0" smtClean="0"/>
              <a:t>Click to edit Master 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19362656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5616" y="1765297"/>
            <a:ext cx="6912768" cy="3327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395650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5832648" cy="5437336"/>
          </a:xfrm>
          <a:solidFill>
            <a:schemeClr val="tx1">
              <a:lumMod val="50000"/>
              <a:alpha val="85000"/>
            </a:schemeClr>
          </a:solidFill>
        </p:spPr>
        <p:txBody>
          <a:bodyPr vert="horz" lIns="180000" tIns="180000" rIns="180000" bIns="180000" rtlCol="0" anchor="t" anchorCtr="0">
            <a:noAutofit/>
          </a:bodyPr>
          <a:lstStyle>
            <a:lvl1pPr>
              <a:defRPr lang="en-AU" sz="3200" b="0" cap="none" normalizeH="0" baseline="0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AU" dirty="0"/>
          </a:p>
        </p:txBody>
      </p:sp>
      <p:pic>
        <p:nvPicPr>
          <p:cNvPr id="5" name="Picture 16" descr="ENE001_Energetics_Title_CMYK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6291263"/>
            <a:ext cx="2192338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08834" y="6032824"/>
            <a:ext cx="1239630" cy="656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64124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"/>
          <p:cNvSpPr/>
          <p:nvPr userDrawn="1"/>
        </p:nvSpPr>
        <p:spPr>
          <a:xfrm>
            <a:off x="250825" y="260350"/>
            <a:ext cx="8635524" cy="5666317"/>
          </a:xfrm>
          <a:custGeom>
            <a:avLst/>
            <a:gdLst/>
            <a:ahLst/>
            <a:cxnLst/>
            <a:rect l="l" t="t" r="r" b="b"/>
            <a:pathLst>
              <a:path w="8615362" h="5653087">
                <a:moveTo>
                  <a:pt x="290343" y="0"/>
                </a:moveTo>
                <a:lnTo>
                  <a:pt x="8325019" y="0"/>
                </a:lnTo>
                <a:cubicBezTo>
                  <a:pt x="8485371" y="0"/>
                  <a:pt x="8615362" y="129991"/>
                  <a:pt x="8615362" y="290343"/>
                </a:cubicBezTo>
                <a:lnTo>
                  <a:pt x="8615362" y="2464607"/>
                </a:lnTo>
                <a:cubicBezTo>
                  <a:pt x="8499487" y="2542730"/>
                  <a:pt x="8423275" y="2675684"/>
                  <a:pt x="8423275" y="2826544"/>
                </a:cubicBezTo>
                <a:cubicBezTo>
                  <a:pt x="8423275" y="2977404"/>
                  <a:pt x="8499487" y="3110358"/>
                  <a:pt x="8615362" y="3188481"/>
                </a:cubicBezTo>
                <a:lnTo>
                  <a:pt x="8615362" y="5362744"/>
                </a:lnTo>
                <a:cubicBezTo>
                  <a:pt x="8615362" y="5523096"/>
                  <a:pt x="8485371" y="5653087"/>
                  <a:pt x="8325019" y="5653087"/>
                </a:cubicBezTo>
                <a:lnTo>
                  <a:pt x="290343" y="5653087"/>
                </a:lnTo>
                <a:cubicBezTo>
                  <a:pt x="129991" y="5653087"/>
                  <a:pt x="0" y="5523096"/>
                  <a:pt x="0" y="5362744"/>
                </a:cubicBezTo>
                <a:lnTo>
                  <a:pt x="0" y="290343"/>
                </a:lnTo>
                <a:cubicBezTo>
                  <a:pt x="0" y="129991"/>
                  <a:pt x="129991" y="0"/>
                  <a:pt x="290343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AU" dirty="0">
              <a:latin typeface="+mn-lt"/>
            </a:endParaRPr>
          </a:p>
        </p:txBody>
      </p:sp>
      <p:pic>
        <p:nvPicPr>
          <p:cNvPr id="5" name="Picture 16" descr="ENE001_Energetics_Title_CMYK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6291263"/>
            <a:ext cx="2192338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2"/>
          <p:cNvSpPr>
            <a:spLocks noGrp="1"/>
          </p:cNvSpPr>
          <p:nvPr>
            <p:ph type="title" idx="4294967295" hasCustomPrompt="1"/>
          </p:nvPr>
        </p:nvSpPr>
        <p:spPr>
          <a:xfrm>
            <a:off x="264220" y="2620800"/>
            <a:ext cx="6120000" cy="3060000"/>
          </a:xfrm>
          <a:solidFill>
            <a:schemeClr val="tx1">
              <a:lumMod val="50000"/>
              <a:alpha val="85000"/>
            </a:schemeClr>
          </a:solidFill>
        </p:spPr>
        <p:txBody>
          <a:bodyPr lIns="180000" tIns="180000" rIns="180000" bIns="180000" anchor="t"/>
          <a:lstStyle>
            <a:lvl1pPr>
              <a:defRPr sz="2400" cap="none" normalizeH="0" baseline="0">
                <a:solidFill>
                  <a:schemeClr val="bg2"/>
                </a:solidFill>
              </a:defRPr>
            </a:lvl1pPr>
          </a:lstStyle>
          <a:p>
            <a:r>
              <a:rPr lang="en-AU" sz="3200" dirty="0" smtClean="0">
                <a:solidFill>
                  <a:schemeClr val="bg2"/>
                </a:solidFill>
              </a:rPr>
              <a:t>FACT</a:t>
            </a:r>
            <a:br>
              <a:rPr lang="en-AU" sz="3200" dirty="0" smtClean="0">
                <a:solidFill>
                  <a:schemeClr val="bg2"/>
                </a:solidFill>
              </a:rPr>
            </a:br>
            <a:r>
              <a:rPr lang="en-AU" sz="2800" dirty="0" smtClean="0">
                <a:solidFill>
                  <a:schemeClr val="bg2"/>
                </a:solidFill>
              </a:rPr>
              <a:t>For over 25 years, Energetics has been providing clients with competitive advantage from the top to the bottom line</a:t>
            </a:r>
            <a:r>
              <a:rPr lang="en-AU" sz="3200" dirty="0" smtClean="0">
                <a:solidFill>
                  <a:schemeClr val="bg2"/>
                </a:solidFill>
              </a:rPr>
              <a:t>.</a:t>
            </a:r>
            <a:endParaRPr lang="en-AU" sz="3200" dirty="0">
              <a:solidFill>
                <a:schemeClr val="bg2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08834" y="6032824"/>
            <a:ext cx="1239630" cy="656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372680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6480720" cy="1008112"/>
          </a:xfrm>
        </p:spPr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2900847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39750" y="1548000"/>
            <a:ext cx="8135938" cy="4248472"/>
          </a:xfrm>
        </p:spPr>
        <p:txBody>
          <a:bodyPr/>
          <a:lstStyle>
            <a:lvl1pPr>
              <a:defRPr lang="en-US" sz="2000" b="0" kern="1200" dirty="0" smtClean="0">
                <a:solidFill>
                  <a:srgbClr val="3E3A39"/>
                </a:solidFill>
                <a:latin typeface="+mn-lt"/>
                <a:ea typeface="+mn-ea"/>
                <a:cs typeface="+mn-cs"/>
              </a:defRPr>
            </a:lvl1pPr>
            <a:lvl2pPr marL="355600" indent="-355600">
              <a:defRPr lang="en-US" sz="2000" b="0" kern="1200" dirty="0" smtClean="0">
                <a:solidFill>
                  <a:srgbClr val="3E3A39"/>
                </a:solidFill>
                <a:latin typeface="+mn-lt"/>
                <a:ea typeface="+mn-ea"/>
                <a:cs typeface="+mn-cs"/>
              </a:defRPr>
            </a:lvl2pPr>
            <a:lvl3pPr marL="627063" indent="-271463">
              <a:spcBef>
                <a:spcPts val="300"/>
              </a:spcBef>
              <a:spcAft>
                <a:spcPts val="300"/>
              </a:spcAft>
              <a:defRPr lang="en-US" sz="1800" kern="1200" dirty="0" smtClean="0">
                <a:solidFill>
                  <a:srgbClr val="3E3A39"/>
                </a:solidFill>
                <a:latin typeface="+mn-lt"/>
                <a:ea typeface="+mn-ea"/>
                <a:cs typeface="+mn-cs"/>
              </a:defRPr>
            </a:lvl3pPr>
            <a:lvl4pPr marL="975700" indent="-342900">
              <a:spcBef>
                <a:spcPts val="300"/>
              </a:spcBef>
              <a:spcAft>
                <a:spcPts val="300"/>
              </a:spcAft>
              <a:defRPr lang="en-US" sz="1800" kern="1200" dirty="0" smtClean="0">
                <a:solidFill>
                  <a:srgbClr val="3E3A39"/>
                </a:solidFill>
                <a:latin typeface="+mn-lt"/>
                <a:ea typeface="+mn-ea"/>
                <a:cs typeface="+mn-cs"/>
              </a:defRPr>
            </a:lvl4pPr>
            <a:lvl5pPr marL="1153500" indent="-342900">
              <a:spcBef>
                <a:spcPts val="300"/>
              </a:spcBef>
              <a:spcAft>
                <a:spcPts val="300"/>
              </a:spcAft>
              <a:defRPr lang="en-AU" sz="1800" kern="1200" dirty="0">
                <a:solidFill>
                  <a:srgbClr val="3E3A39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l" defTabSz="914400" rtl="0" eaLnBrk="1" fontAlgn="base" latinLnBrk="0" hangingPunct="1">
              <a:spcBef>
                <a:spcPts val="600"/>
              </a:spcBef>
              <a:spcAft>
                <a:spcPts val="600"/>
              </a:spcAft>
              <a:buClrTx/>
              <a:buSzPct val="100000"/>
              <a:buFont typeface="Arial" pitchFamily="34" charset="0"/>
              <a:buNone/>
            </a:pPr>
            <a:r>
              <a:rPr lang="en-US" dirty="0" smtClean="0"/>
              <a:t>Click to edit Master text styles</a:t>
            </a:r>
          </a:p>
          <a:p>
            <a:pPr marL="360000" lvl="1" indent="-360000" algn="l" defTabSz="914400" rtl="0" eaLnBrk="1" fontAlgn="base" latinLnBrk="0" hangingPunct="1">
              <a:spcBef>
                <a:spcPts val="600"/>
              </a:spcBef>
              <a:spcAft>
                <a:spcPts val="600"/>
              </a:spcAft>
              <a:buClrTx/>
              <a:buSzPct val="100000"/>
              <a:buFont typeface="Arial" pitchFamily="34" charset="0"/>
              <a:buChar char="•"/>
            </a:pPr>
            <a:r>
              <a:rPr lang="en-US" dirty="0" smtClean="0"/>
              <a:t>Second level</a:t>
            </a:r>
          </a:p>
          <a:p>
            <a:pPr marL="622300" lvl="2" indent="-266700" algn="l" defTabSz="914400" rtl="0" eaLnBrk="1" fontAlgn="base" latinLnBrk="0" hangingPunct="1"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Arial" pitchFamily="34" charset="0"/>
              <a:buChar char="•"/>
            </a:pPr>
            <a:r>
              <a:rPr lang="en-US" dirty="0" smtClean="0"/>
              <a:t>Third level</a:t>
            </a:r>
          </a:p>
          <a:p>
            <a:pPr marL="812800" lvl="3" indent="-180000" algn="l" defTabSz="914400" rtl="0" eaLnBrk="1" fontAlgn="base" latinLnBrk="0" hangingPunct="1"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Arial" pitchFamily="34" charset="0"/>
              <a:buChar char="•"/>
            </a:pPr>
            <a:r>
              <a:rPr lang="en-US" dirty="0" smtClean="0"/>
              <a:t>Fourth level</a:t>
            </a:r>
          </a:p>
          <a:p>
            <a:pPr marL="990600" lvl="4" indent="-180000" algn="l" defTabSz="914400" rtl="0" eaLnBrk="1" fontAlgn="base" latinLnBrk="0" hangingPunct="1"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Arial" pitchFamily="34" charset="0"/>
              <a:buChar char="•"/>
            </a:pPr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7" name="Title Placeholder 11"/>
          <p:cNvSpPr>
            <a:spLocks noGrp="1"/>
          </p:cNvSpPr>
          <p:nvPr>
            <p:ph type="title"/>
          </p:nvPr>
        </p:nvSpPr>
        <p:spPr>
          <a:xfrm>
            <a:off x="539750" y="260350"/>
            <a:ext cx="6300000" cy="100806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862489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>
          <a:xfrm>
            <a:off x="539750" y="1548000"/>
            <a:ext cx="8135938" cy="4248472"/>
          </a:xfrm>
        </p:spPr>
        <p:txBody>
          <a:bodyPr/>
          <a:lstStyle>
            <a:lvl1pPr>
              <a:defRPr b="0"/>
            </a:lvl1pPr>
            <a:lvl2pPr marL="360000" indent="-360000">
              <a:defRPr/>
            </a:lvl2pPr>
            <a:lvl3pPr marL="622300" indent="-266700" algn="l" defTabSz="914400" rtl="0" eaLnBrk="1" fontAlgn="base" latinLnBrk="0" hangingPunct="1"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Arial" pitchFamily="34" charset="0"/>
              <a:buChar char="•"/>
              <a:defRPr lang="en-US" sz="1800" kern="1200" dirty="0" smtClean="0">
                <a:solidFill>
                  <a:srgbClr val="3E3A39"/>
                </a:solidFill>
                <a:latin typeface="+mn-lt"/>
                <a:ea typeface="+mn-ea"/>
                <a:cs typeface="+mn-cs"/>
              </a:defRPr>
            </a:lvl3pPr>
            <a:lvl4pPr marL="812800" indent="-180000" algn="l" defTabSz="914400" rtl="0" eaLnBrk="1" fontAlgn="base" latinLnBrk="0" hangingPunct="1"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Arial" pitchFamily="34" charset="0"/>
              <a:buChar char="•"/>
              <a:defRPr lang="en-US" sz="1800" kern="1200" dirty="0" smtClean="0">
                <a:solidFill>
                  <a:srgbClr val="3E3A39"/>
                </a:solidFill>
                <a:latin typeface="+mn-lt"/>
                <a:ea typeface="+mn-ea"/>
                <a:cs typeface="+mn-cs"/>
              </a:defRPr>
            </a:lvl4pPr>
            <a:lvl5pPr marL="990600" indent="-180000" algn="l" defTabSz="914400" rtl="0" eaLnBrk="1" fontAlgn="base" latinLnBrk="0" hangingPunct="1"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Arial" pitchFamily="34" charset="0"/>
              <a:buChar char="•"/>
              <a:defRPr lang="en-AU" sz="1800" kern="1200" dirty="0">
                <a:solidFill>
                  <a:srgbClr val="3E3A39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7" name="Title Placeholder 11"/>
          <p:cNvSpPr>
            <a:spLocks noGrp="1"/>
          </p:cNvSpPr>
          <p:nvPr>
            <p:ph type="title"/>
          </p:nvPr>
        </p:nvSpPr>
        <p:spPr>
          <a:xfrm>
            <a:off x="539750" y="260350"/>
            <a:ext cx="6300000" cy="100806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4210135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39750" y="1548000"/>
            <a:ext cx="3960242" cy="4248472"/>
          </a:xfrm>
        </p:spPr>
        <p:txBody>
          <a:bodyPr/>
          <a:lstStyle>
            <a:lvl1pPr>
              <a:defRPr b="0"/>
            </a:lvl1pPr>
            <a:lvl3pPr marL="627063" indent="-271463" algn="l" defTabSz="914400" rtl="0" eaLnBrk="1" fontAlgn="base" latinLnBrk="0" hangingPunct="1"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Arial" pitchFamily="34" charset="0"/>
              <a:buChar char="•"/>
              <a:defRPr lang="en-US" sz="1800" kern="1200" dirty="0" smtClean="0">
                <a:solidFill>
                  <a:srgbClr val="3E3A39"/>
                </a:solidFill>
                <a:latin typeface="+mn-lt"/>
                <a:ea typeface="+mn-ea"/>
                <a:cs typeface="+mn-cs"/>
              </a:defRPr>
            </a:lvl3pPr>
            <a:lvl4pPr marL="918550" indent="-285750" algn="l" defTabSz="914400" rtl="0" eaLnBrk="1" fontAlgn="base" latinLnBrk="0" hangingPunct="1"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Arial" pitchFamily="34" charset="0"/>
              <a:buChar char="•"/>
              <a:defRPr lang="en-US" sz="1800" kern="1200" dirty="0" smtClean="0">
                <a:solidFill>
                  <a:srgbClr val="3E3A39"/>
                </a:solidFill>
                <a:latin typeface="+mn-lt"/>
                <a:ea typeface="+mn-ea"/>
                <a:cs typeface="+mn-cs"/>
              </a:defRPr>
            </a:lvl4pPr>
            <a:lvl5pPr marL="1096350" indent="-285750" algn="l" defTabSz="914400" rtl="0" eaLnBrk="1" fontAlgn="base" latinLnBrk="0" hangingPunct="1"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Arial" pitchFamily="34" charset="0"/>
              <a:buChar char="•"/>
              <a:defRPr lang="en-AU" sz="1800" kern="1200" dirty="0">
                <a:solidFill>
                  <a:srgbClr val="3E3A39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marL="622300" lvl="2" indent="-266700" algn="l" defTabSz="914400" rtl="0" eaLnBrk="1" fontAlgn="base" latinLnBrk="0" hangingPunct="1"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Arial" pitchFamily="34" charset="0"/>
              <a:buChar char="•"/>
            </a:pPr>
            <a:r>
              <a:rPr lang="en-US" dirty="0" smtClean="0"/>
              <a:t>Third level</a:t>
            </a:r>
          </a:p>
          <a:p>
            <a:pPr marL="812800" lvl="3" indent="-180000" algn="l" defTabSz="914400" rtl="0" eaLnBrk="1" fontAlgn="base" latinLnBrk="0" hangingPunct="1"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Arial" pitchFamily="34" charset="0"/>
              <a:buChar char="•"/>
            </a:pPr>
            <a:r>
              <a:rPr lang="en-US" dirty="0" smtClean="0"/>
              <a:t>Fourth level</a:t>
            </a:r>
          </a:p>
          <a:p>
            <a:pPr marL="990600" lvl="4" indent="-180000" algn="l" defTabSz="914400" rtl="0" eaLnBrk="1" fontAlgn="base" latinLnBrk="0" hangingPunct="1"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Arial" pitchFamily="34" charset="0"/>
              <a:buChar char="•"/>
            </a:pPr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716016" y="1548000"/>
            <a:ext cx="3960242" cy="4248472"/>
          </a:xfrm>
        </p:spPr>
        <p:txBody>
          <a:bodyPr/>
          <a:lstStyle>
            <a:lvl1pPr>
              <a:defRPr b="0"/>
            </a:lvl1pPr>
            <a:lvl2pPr marL="355600" indent="-355600">
              <a:defRPr lang="en-US" sz="2000" b="0" kern="1200" dirty="0" smtClean="0">
                <a:solidFill>
                  <a:srgbClr val="3E3A39"/>
                </a:solidFill>
                <a:latin typeface="+mn-lt"/>
                <a:ea typeface="+mn-ea"/>
                <a:cs typeface="+mn-cs"/>
              </a:defRPr>
            </a:lvl2pPr>
            <a:lvl3pPr marL="627063" indent="-271463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lang="en-US" sz="1800" kern="1200" dirty="0" smtClean="0">
                <a:solidFill>
                  <a:srgbClr val="3E3A39"/>
                </a:solidFill>
                <a:latin typeface="+mn-lt"/>
                <a:ea typeface="+mn-ea"/>
                <a:cs typeface="+mn-cs"/>
              </a:defRPr>
            </a:lvl3pPr>
            <a:lvl4pPr marL="91855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lang="en-US" sz="1800" kern="1200" dirty="0" smtClean="0">
                <a:solidFill>
                  <a:srgbClr val="3E3A39"/>
                </a:solidFill>
                <a:latin typeface="+mn-lt"/>
                <a:ea typeface="+mn-ea"/>
                <a:cs typeface="+mn-cs"/>
              </a:defRPr>
            </a:lvl4pPr>
            <a:lvl5pPr marL="109635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lang="en-AU" sz="1800" kern="1200" dirty="0">
                <a:solidFill>
                  <a:srgbClr val="3E3A39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marL="355600" lvl="1" indent="-355600" algn="l" defTabSz="914400" rtl="0" eaLnBrk="1" fontAlgn="base" latinLnBrk="0" hangingPunct="1">
              <a:spcBef>
                <a:spcPts val="600"/>
              </a:spcBef>
              <a:spcAft>
                <a:spcPts val="600"/>
              </a:spcAft>
              <a:buClrTx/>
              <a:buSzPct val="100000"/>
              <a:buFont typeface="Arial" pitchFamily="34" charset="0"/>
              <a:buChar char="•"/>
            </a:pPr>
            <a:r>
              <a:rPr lang="en-US" dirty="0" smtClean="0"/>
              <a:t>Second level</a:t>
            </a:r>
          </a:p>
          <a:p>
            <a:pPr marL="622300" lvl="2" indent="-266700" algn="l" defTabSz="914400" rtl="0" eaLnBrk="1" fontAlgn="base" latinLnBrk="0" hangingPunct="1"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Arial" pitchFamily="34" charset="0"/>
              <a:buChar char="•"/>
            </a:pPr>
            <a:r>
              <a:rPr lang="en-US" dirty="0" smtClean="0"/>
              <a:t>Third level</a:t>
            </a:r>
          </a:p>
          <a:p>
            <a:pPr marL="812800" lvl="3" indent="-180000" algn="l" defTabSz="914400" rtl="0" eaLnBrk="1" fontAlgn="base" latinLnBrk="0" hangingPunct="1"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Arial" pitchFamily="34" charset="0"/>
              <a:buChar char="•"/>
            </a:pPr>
            <a:r>
              <a:rPr lang="en-US" dirty="0" smtClean="0"/>
              <a:t>Fourth level</a:t>
            </a:r>
          </a:p>
          <a:p>
            <a:pPr marL="990600" lvl="4" indent="-180000" algn="l" defTabSz="914400" rtl="0" eaLnBrk="1" fontAlgn="base" latinLnBrk="0" hangingPunct="1"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Arial" pitchFamily="34" charset="0"/>
              <a:buChar char="•"/>
            </a:pPr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7" name="Title Placeholder 11"/>
          <p:cNvSpPr>
            <a:spLocks noGrp="1"/>
          </p:cNvSpPr>
          <p:nvPr>
            <p:ph type="title"/>
          </p:nvPr>
        </p:nvSpPr>
        <p:spPr>
          <a:xfrm>
            <a:off x="539750" y="260350"/>
            <a:ext cx="6300000" cy="100806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307580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Graphic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4716016" y="1548000"/>
            <a:ext cx="3960813" cy="4248472"/>
          </a:xfrm>
        </p:spPr>
        <p:txBody>
          <a:bodyPr/>
          <a:lstStyle>
            <a:lvl1pPr>
              <a:defRPr b="0"/>
            </a:lvl1pPr>
            <a:lvl2pPr marL="355600" indent="-355600">
              <a:defRPr lang="en-US" sz="2000" b="0" kern="1200" dirty="0" smtClean="0">
                <a:solidFill>
                  <a:srgbClr val="3E3A39"/>
                </a:solidFill>
                <a:latin typeface="+mn-lt"/>
                <a:ea typeface="+mn-ea"/>
                <a:cs typeface="+mn-cs"/>
              </a:defRPr>
            </a:lvl2pPr>
            <a:lvl3pPr marL="627063" indent="-271463" algn="l" defTabSz="914400" rtl="0" eaLnBrk="1" fontAlgn="base" latinLnBrk="0" hangingPunct="1">
              <a:spcBef>
                <a:spcPts val="600"/>
              </a:spcBef>
              <a:spcAft>
                <a:spcPts val="600"/>
              </a:spcAft>
              <a:buClrTx/>
              <a:buSzPct val="100000"/>
              <a:buFont typeface="Arial" pitchFamily="34" charset="0"/>
              <a:buChar char="•"/>
              <a:defRPr lang="en-US" sz="1800" kern="1200" dirty="0" smtClean="0">
                <a:solidFill>
                  <a:srgbClr val="3E3A39"/>
                </a:solidFill>
                <a:latin typeface="+mn-lt"/>
                <a:ea typeface="+mn-ea"/>
                <a:cs typeface="+mn-cs"/>
              </a:defRPr>
            </a:lvl3pPr>
            <a:lvl4pPr marL="918550" indent="-285750" algn="l" defTabSz="914400" rtl="0" eaLnBrk="1" fontAlgn="base" latinLnBrk="0" hangingPunct="1">
              <a:spcBef>
                <a:spcPts val="600"/>
              </a:spcBef>
              <a:spcAft>
                <a:spcPts val="600"/>
              </a:spcAft>
              <a:buClrTx/>
              <a:buSzPct val="100000"/>
              <a:buFont typeface="Arial" pitchFamily="34" charset="0"/>
              <a:buChar char="•"/>
              <a:defRPr lang="en-US" sz="1800" kern="1200" dirty="0" smtClean="0">
                <a:solidFill>
                  <a:srgbClr val="3E3A39"/>
                </a:solidFill>
                <a:latin typeface="+mn-lt"/>
                <a:ea typeface="+mn-ea"/>
                <a:cs typeface="+mn-cs"/>
              </a:defRPr>
            </a:lvl4pPr>
            <a:lvl5pPr marL="1096350" indent="-285750" algn="l" defTabSz="914400" rtl="0" eaLnBrk="1" fontAlgn="base" latinLnBrk="0" hangingPunct="1">
              <a:spcBef>
                <a:spcPts val="600"/>
              </a:spcBef>
              <a:spcAft>
                <a:spcPts val="600"/>
              </a:spcAft>
              <a:buClrTx/>
              <a:buSzPct val="100000"/>
              <a:buFont typeface="Arial" pitchFamily="34" charset="0"/>
              <a:buChar char="•"/>
              <a:defRPr lang="en-AU" sz="1800" kern="1200" dirty="0">
                <a:solidFill>
                  <a:srgbClr val="3E3A39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marL="355600" lvl="1" indent="-355600" algn="l" defTabSz="914400" rtl="0" eaLnBrk="1" fontAlgn="base" latinLnBrk="0" hangingPunct="1">
              <a:spcBef>
                <a:spcPts val="600"/>
              </a:spcBef>
              <a:spcAft>
                <a:spcPts val="600"/>
              </a:spcAft>
              <a:buClrTx/>
              <a:buSzPct val="100000"/>
              <a:buFont typeface="Arial" pitchFamily="34" charset="0"/>
              <a:buChar char="•"/>
            </a:pPr>
            <a:r>
              <a:rPr lang="en-US" dirty="0" smtClean="0"/>
              <a:t>Second level</a:t>
            </a:r>
          </a:p>
          <a:p>
            <a:pPr marL="622300" lvl="2" indent="-266700" algn="l" defTabSz="914400" rtl="0" eaLnBrk="1" fontAlgn="base" latinLnBrk="0" hangingPunct="1"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Arial" pitchFamily="34" charset="0"/>
              <a:buChar char="•"/>
            </a:pPr>
            <a:r>
              <a:rPr lang="en-US" dirty="0" smtClean="0"/>
              <a:t>Third level</a:t>
            </a:r>
          </a:p>
          <a:p>
            <a:pPr marL="812800" lvl="3" indent="-180000" algn="l" defTabSz="914400" rtl="0" eaLnBrk="1" fontAlgn="base" latinLnBrk="0" hangingPunct="1"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Arial" pitchFamily="34" charset="0"/>
              <a:buChar char="•"/>
            </a:pPr>
            <a:r>
              <a:rPr lang="en-US" dirty="0" smtClean="0"/>
              <a:t>Fourth level</a:t>
            </a:r>
          </a:p>
          <a:p>
            <a:pPr marL="990600" lvl="4" indent="-180000" algn="l" defTabSz="914400" rtl="0" eaLnBrk="1" fontAlgn="base" latinLnBrk="0" hangingPunct="1"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Arial" pitchFamily="34" charset="0"/>
              <a:buChar char="•"/>
            </a:pPr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10" name="Title Placeholder 11"/>
          <p:cNvSpPr>
            <a:spLocks noGrp="1"/>
          </p:cNvSpPr>
          <p:nvPr>
            <p:ph type="title"/>
          </p:nvPr>
        </p:nvSpPr>
        <p:spPr>
          <a:xfrm>
            <a:off x="539750" y="260350"/>
            <a:ext cx="6300000" cy="100806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39750" y="1548000"/>
            <a:ext cx="3960242" cy="4248472"/>
          </a:xfrm>
        </p:spPr>
        <p:txBody>
          <a:bodyPr/>
          <a:lstStyle>
            <a:lvl1pPr>
              <a:defRPr b="0"/>
            </a:lvl1pPr>
            <a:lvl3pPr marL="627063" indent="-271463" algn="l" defTabSz="914400" rtl="0" eaLnBrk="1" fontAlgn="base" latinLnBrk="0" hangingPunct="1"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Arial" pitchFamily="34" charset="0"/>
              <a:buChar char="•"/>
              <a:defRPr lang="en-US" sz="1800" kern="1200" dirty="0" smtClean="0">
                <a:solidFill>
                  <a:srgbClr val="3E3A39"/>
                </a:solidFill>
                <a:latin typeface="+mn-lt"/>
                <a:ea typeface="+mn-ea"/>
                <a:cs typeface="+mn-cs"/>
              </a:defRPr>
            </a:lvl3pPr>
            <a:lvl4pPr marL="918550" indent="-285750" algn="l" defTabSz="914400" rtl="0" eaLnBrk="1" fontAlgn="base" latinLnBrk="0" hangingPunct="1"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Arial" pitchFamily="34" charset="0"/>
              <a:buChar char="•"/>
              <a:defRPr lang="en-US" sz="1800" kern="1200" dirty="0" smtClean="0">
                <a:solidFill>
                  <a:srgbClr val="3E3A39"/>
                </a:solidFill>
                <a:latin typeface="+mn-lt"/>
                <a:ea typeface="+mn-ea"/>
                <a:cs typeface="+mn-cs"/>
              </a:defRPr>
            </a:lvl4pPr>
            <a:lvl5pPr marL="1096350" indent="-285750" algn="l" defTabSz="914400" rtl="0" eaLnBrk="1" fontAlgn="base" latinLnBrk="0" hangingPunct="1"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Arial" pitchFamily="34" charset="0"/>
              <a:buChar char="•"/>
              <a:defRPr lang="en-AU" sz="1800" kern="1200" dirty="0">
                <a:solidFill>
                  <a:srgbClr val="3E3A39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marL="622300" lvl="2" indent="-266700" algn="l" defTabSz="914400" rtl="0" eaLnBrk="1" fontAlgn="base" latinLnBrk="0" hangingPunct="1"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Arial" pitchFamily="34" charset="0"/>
              <a:buChar char="•"/>
            </a:pPr>
            <a:r>
              <a:rPr lang="en-US" dirty="0" smtClean="0"/>
              <a:t>Third level</a:t>
            </a:r>
          </a:p>
          <a:p>
            <a:pPr marL="812800" lvl="3" indent="-180000" algn="l" defTabSz="914400" rtl="0" eaLnBrk="1" fontAlgn="base" latinLnBrk="0" hangingPunct="1"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Arial" pitchFamily="34" charset="0"/>
              <a:buChar char="•"/>
            </a:pPr>
            <a:r>
              <a:rPr lang="en-US" dirty="0" smtClean="0"/>
              <a:t>Fourth level</a:t>
            </a:r>
          </a:p>
          <a:p>
            <a:pPr marL="990600" lvl="4" indent="-180000" algn="l" defTabSz="914400" rtl="0" eaLnBrk="1" fontAlgn="base" latinLnBrk="0" hangingPunct="1"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Arial" pitchFamily="34" charset="0"/>
              <a:buChar char="•"/>
            </a:pPr>
            <a:r>
              <a:rPr lang="en-US" dirty="0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23567240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Graphic (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Placeholder 11"/>
          <p:cNvSpPr>
            <a:spLocks noGrp="1"/>
          </p:cNvSpPr>
          <p:nvPr>
            <p:ph type="title"/>
          </p:nvPr>
        </p:nvSpPr>
        <p:spPr>
          <a:xfrm>
            <a:off x="539750" y="260350"/>
            <a:ext cx="6300000" cy="100806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716214" y="1548000"/>
            <a:ext cx="3960242" cy="4248472"/>
          </a:xfrm>
        </p:spPr>
        <p:txBody>
          <a:bodyPr/>
          <a:lstStyle>
            <a:lvl1pPr>
              <a:defRPr b="0"/>
            </a:lvl1pPr>
            <a:lvl3pPr marL="627063" indent="-271463" algn="l" defTabSz="914400" rtl="0" eaLnBrk="1" fontAlgn="base" latinLnBrk="0" hangingPunct="1"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Arial" pitchFamily="34" charset="0"/>
              <a:buChar char="•"/>
              <a:defRPr lang="en-US" sz="1800" kern="1200" dirty="0" smtClean="0">
                <a:solidFill>
                  <a:srgbClr val="3E3A39"/>
                </a:solidFill>
                <a:latin typeface="+mn-lt"/>
                <a:ea typeface="+mn-ea"/>
                <a:cs typeface="+mn-cs"/>
              </a:defRPr>
            </a:lvl3pPr>
            <a:lvl4pPr marL="918550" indent="-285750" algn="l" defTabSz="914400" rtl="0" eaLnBrk="1" fontAlgn="base" latinLnBrk="0" hangingPunct="1"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Arial" pitchFamily="34" charset="0"/>
              <a:buChar char="•"/>
              <a:defRPr lang="en-US" sz="1800" kern="1200" dirty="0" smtClean="0">
                <a:solidFill>
                  <a:srgbClr val="3E3A39"/>
                </a:solidFill>
                <a:latin typeface="+mn-lt"/>
                <a:ea typeface="+mn-ea"/>
                <a:cs typeface="+mn-cs"/>
              </a:defRPr>
            </a:lvl4pPr>
            <a:lvl5pPr marL="1096350" indent="-285750" algn="l" defTabSz="914400" rtl="0" eaLnBrk="1" fontAlgn="base" latinLnBrk="0" hangingPunct="1"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Arial" pitchFamily="34" charset="0"/>
              <a:buChar char="•"/>
              <a:defRPr lang="en-AU" sz="1800" kern="1200" dirty="0">
                <a:solidFill>
                  <a:srgbClr val="3E3A39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marL="622300" lvl="2" indent="-266700" algn="l" defTabSz="914400" rtl="0" eaLnBrk="1" fontAlgn="base" latinLnBrk="0" hangingPunct="1"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Arial" pitchFamily="34" charset="0"/>
              <a:buChar char="•"/>
            </a:pPr>
            <a:r>
              <a:rPr lang="en-US" dirty="0" smtClean="0"/>
              <a:t>Third level</a:t>
            </a:r>
          </a:p>
          <a:p>
            <a:pPr marL="812800" lvl="3" indent="-180000" algn="l" defTabSz="914400" rtl="0" eaLnBrk="1" fontAlgn="base" latinLnBrk="0" hangingPunct="1"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Arial" pitchFamily="34" charset="0"/>
              <a:buChar char="•"/>
            </a:pPr>
            <a:r>
              <a:rPr lang="en-US" dirty="0" smtClean="0"/>
              <a:t>Fourth level</a:t>
            </a:r>
          </a:p>
          <a:p>
            <a:pPr marL="990600" lvl="4" indent="-180000" algn="l" defTabSz="914400" rtl="0" eaLnBrk="1" fontAlgn="base" latinLnBrk="0" hangingPunct="1"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Arial" pitchFamily="34" charset="0"/>
              <a:buChar char="•"/>
            </a:pPr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13" name="Content Placeholder 7"/>
          <p:cNvSpPr>
            <a:spLocks noGrp="1"/>
          </p:cNvSpPr>
          <p:nvPr>
            <p:ph sz="quarter" idx="11"/>
          </p:nvPr>
        </p:nvSpPr>
        <p:spPr>
          <a:xfrm>
            <a:off x="539552" y="1548000"/>
            <a:ext cx="3960813" cy="4248472"/>
          </a:xfrm>
        </p:spPr>
        <p:txBody>
          <a:bodyPr/>
          <a:lstStyle>
            <a:lvl1pPr>
              <a:defRPr b="0"/>
            </a:lvl1pPr>
            <a:lvl2pPr marL="355600" indent="-355600">
              <a:defRPr lang="en-US" sz="2000" b="0" kern="1200" dirty="0" smtClean="0">
                <a:solidFill>
                  <a:srgbClr val="3E3A39"/>
                </a:solidFill>
                <a:latin typeface="+mn-lt"/>
                <a:ea typeface="+mn-ea"/>
                <a:cs typeface="+mn-cs"/>
              </a:defRPr>
            </a:lvl2pPr>
            <a:lvl3pPr marL="627063" indent="-271463" algn="l" defTabSz="914400" rtl="0" eaLnBrk="1" fontAlgn="base" latinLnBrk="0" hangingPunct="1">
              <a:spcBef>
                <a:spcPts val="600"/>
              </a:spcBef>
              <a:spcAft>
                <a:spcPts val="600"/>
              </a:spcAft>
              <a:buClrTx/>
              <a:buSzPct val="100000"/>
              <a:buFont typeface="Arial" pitchFamily="34" charset="0"/>
              <a:buChar char="•"/>
              <a:defRPr lang="en-US" sz="1800" kern="1200" dirty="0" smtClean="0">
                <a:solidFill>
                  <a:srgbClr val="3E3A39"/>
                </a:solidFill>
                <a:latin typeface="+mn-lt"/>
                <a:ea typeface="+mn-ea"/>
                <a:cs typeface="+mn-cs"/>
              </a:defRPr>
            </a:lvl3pPr>
            <a:lvl4pPr marL="918550" indent="-285750" algn="l" defTabSz="914400" rtl="0" eaLnBrk="1" fontAlgn="base" latinLnBrk="0" hangingPunct="1">
              <a:spcBef>
                <a:spcPts val="600"/>
              </a:spcBef>
              <a:spcAft>
                <a:spcPts val="600"/>
              </a:spcAft>
              <a:buClrTx/>
              <a:buSzPct val="100000"/>
              <a:buFont typeface="Arial" pitchFamily="34" charset="0"/>
              <a:buChar char="•"/>
              <a:defRPr lang="en-US" sz="1800" kern="1200" dirty="0" smtClean="0">
                <a:solidFill>
                  <a:srgbClr val="3E3A39"/>
                </a:solidFill>
                <a:latin typeface="+mn-lt"/>
                <a:ea typeface="+mn-ea"/>
                <a:cs typeface="+mn-cs"/>
              </a:defRPr>
            </a:lvl4pPr>
            <a:lvl5pPr marL="1096350" indent="-285750" algn="l" defTabSz="914400" rtl="0" eaLnBrk="1" fontAlgn="base" latinLnBrk="0" hangingPunct="1">
              <a:spcBef>
                <a:spcPts val="600"/>
              </a:spcBef>
              <a:spcAft>
                <a:spcPts val="600"/>
              </a:spcAft>
              <a:buClrTx/>
              <a:buSzPct val="100000"/>
              <a:buFont typeface="Arial" pitchFamily="34" charset="0"/>
              <a:buChar char="•"/>
              <a:defRPr lang="en-AU" sz="1800" kern="1200" dirty="0">
                <a:solidFill>
                  <a:srgbClr val="3E3A39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marL="355600" lvl="1" indent="-355600" algn="l" defTabSz="914400" rtl="0" eaLnBrk="1" fontAlgn="base" latinLnBrk="0" hangingPunct="1">
              <a:spcBef>
                <a:spcPts val="600"/>
              </a:spcBef>
              <a:spcAft>
                <a:spcPts val="600"/>
              </a:spcAft>
              <a:buClrTx/>
              <a:buSzPct val="100000"/>
              <a:buFont typeface="Arial" pitchFamily="34" charset="0"/>
              <a:buChar char="•"/>
            </a:pPr>
            <a:r>
              <a:rPr lang="en-US" dirty="0" smtClean="0"/>
              <a:t>Second level</a:t>
            </a:r>
          </a:p>
          <a:p>
            <a:pPr marL="622300" lvl="2" indent="-266700" algn="l" defTabSz="914400" rtl="0" eaLnBrk="1" fontAlgn="base" latinLnBrk="0" hangingPunct="1"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Arial" pitchFamily="34" charset="0"/>
              <a:buChar char="•"/>
            </a:pPr>
            <a:r>
              <a:rPr lang="en-US" dirty="0" smtClean="0"/>
              <a:t>Third level</a:t>
            </a:r>
          </a:p>
          <a:p>
            <a:pPr marL="812800" lvl="3" indent="-180000" algn="l" defTabSz="914400" rtl="0" eaLnBrk="1" fontAlgn="base" latinLnBrk="0" hangingPunct="1"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Arial" pitchFamily="34" charset="0"/>
              <a:buChar char="•"/>
            </a:pPr>
            <a:r>
              <a:rPr lang="en-US" dirty="0" smtClean="0"/>
              <a:t>Fourth level</a:t>
            </a:r>
          </a:p>
          <a:p>
            <a:pPr marL="990600" lvl="4" indent="-180000" algn="l" defTabSz="914400" rtl="0" eaLnBrk="1" fontAlgn="base" latinLnBrk="0" hangingPunct="1"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Arial" pitchFamily="34" charset="0"/>
              <a:buChar char="•"/>
            </a:pPr>
            <a:r>
              <a:rPr lang="en-US" dirty="0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1880342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1"/>
          <p:cNvSpPr>
            <a:spLocks noGrp="1"/>
          </p:cNvSpPr>
          <p:nvPr>
            <p:ph type="title"/>
          </p:nvPr>
        </p:nvSpPr>
        <p:spPr>
          <a:xfrm>
            <a:off x="539750" y="260350"/>
            <a:ext cx="6768554" cy="100806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539750" y="1556792"/>
            <a:ext cx="8135938" cy="424847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marL="360000" lvl="1" indent="-360000" algn="l" defTabSz="914400" rtl="0" eaLnBrk="1" fontAlgn="base" latinLnBrk="0" hangingPunct="1">
              <a:spcBef>
                <a:spcPts val="600"/>
              </a:spcBef>
              <a:spcAft>
                <a:spcPts val="600"/>
              </a:spcAft>
              <a:buClrTx/>
              <a:buSzPct val="100000"/>
              <a:buFont typeface="Arial" pitchFamily="34" charset="0"/>
              <a:buChar char="•"/>
            </a:pPr>
            <a:r>
              <a:rPr lang="en-US" dirty="0" smtClean="0"/>
              <a:t>Second level</a:t>
            </a:r>
          </a:p>
          <a:p>
            <a:pPr marL="622300" lvl="2" indent="-266700" algn="l" defTabSz="914400" rtl="0" eaLnBrk="1" fontAlgn="base" latinLnBrk="0" hangingPunct="1"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Arial" pitchFamily="34" charset="0"/>
              <a:buChar char="•"/>
            </a:pPr>
            <a:r>
              <a:rPr lang="en-US" dirty="0" smtClean="0"/>
              <a:t>Third level</a:t>
            </a:r>
          </a:p>
          <a:p>
            <a:pPr marL="812800" lvl="3" indent="-180000" algn="l" defTabSz="914400" rtl="0" eaLnBrk="1" fontAlgn="base" latinLnBrk="0" hangingPunct="1"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Arial" pitchFamily="34" charset="0"/>
              <a:buChar char="•"/>
            </a:pPr>
            <a:r>
              <a:rPr lang="en-US" dirty="0" smtClean="0"/>
              <a:t>Fourth level</a:t>
            </a:r>
          </a:p>
          <a:p>
            <a:pPr marL="990600" lvl="4" indent="-180000" algn="l" defTabSz="914400" rtl="0" eaLnBrk="1" fontAlgn="base" latinLnBrk="0" hangingPunct="1"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Arial" pitchFamily="34" charset="0"/>
              <a:buChar char="•"/>
            </a:pPr>
            <a:r>
              <a:rPr lang="en-US" dirty="0" smtClean="0"/>
              <a:t>Fifth level</a:t>
            </a:r>
            <a:endParaRPr lang="en-AU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88464" y="152776"/>
            <a:ext cx="1260000" cy="1260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25592" y="6093296"/>
            <a:ext cx="2362818" cy="53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86120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82" r:id="rId2"/>
    <p:sldLayoutId id="2147483684" r:id="rId3"/>
    <p:sldLayoutId id="2147483677" r:id="rId4"/>
    <p:sldLayoutId id="2147483663" r:id="rId5"/>
    <p:sldLayoutId id="2147483680" r:id="rId6"/>
    <p:sldLayoutId id="2147483664" r:id="rId7"/>
    <p:sldLayoutId id="2147483679" r:id="rId8"/>
    <p:sldLayoutId id="2147483678" r:id="rId9"/>
    <p:sldLayoutId id="2147483681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ts val="3200"/>
        </a:lnSpc>
        <a:spcBef>
          <a:spcPct val="0"/>
        </a:spcBef>
        <a:buNone/>
        <a:defRPr sz="3500" kern="1200">
          <a:solidFill>
            <a:schemeClr val="accent4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fontAlgn="base" latinLnBrk="0" hangingPunct="1">
        <a:spcBef>
          <a:spcPts val="600"/>
        </a:spcBef>
        <a:spcAft>
          <a:spcPts val="600"/>
        </a:spcAft>
        <a:buClrTx/>
        <a:buSzPct val="100000"/>
        <a:buFont typeface="Arial" pitchFamily="34" charset="0"/>
        <a:buNone/>
        <a:defRPr lang="en-US" sz="2000" b="0" kern="1200" dirty="0" smtClean="0">
          <a:solidFill>
            <a:srgbClr val="3E3A39"/>
          </a:solidFill>
          <a:latin typeface="+mn-lt"/>
          <a:ea typeface="+mn-ea"/>
          <a:cs typeface="+mn-cs"/>
        </a:defRPr>
      </a:lvl1pPr>
      <a:lvl2pPr marL="355600" indent="-355600" algn="l" defTabSz="914400" rtl="0" eaLnBrk="1" fontAlgn="base" latinLnBrk="0" hangingPunct="1">
        <a:spcBef>
          <a:spcPts val="600"/>
        </a:spcBef>
        <a:spcAft>
          <a:spcPts val="600"/>
        </a:spcAft>
        <a:buClrTx/>
        <a:buSzPct val="100000"/>
        <a:buFont typeface="Arial" pitchFamily="34" charset="0"/>
        <a:buChar char="•"/>
        <a:defRPr lang="en-US" sz="2000" b="0" kern="1200" dirty="0" smtClean="0">
          <a:solidFill>
            <a:srgbClr val="3E3A39"/>
          </a:solidFill>
          <a:latin typeface="+mn-lt"/>
          <a:ea typeface="+mn-ea"/>
          <a:cs typeface="+mn-cs"/>
        </a:defRPr>
      </a:lvl2pPr>
      <a:lvl3pPr marL="627063" indent="-271463" algn="l" defTabSz="914400" rtl="0" eaLnBrk="1" fontAlgn="base" latinLnBrk="0" hangingPunct="1">
        <a:spcBef>
          <a:spcPts val="300"/>
        </a:spcBef>
        <a:spcAft>
          <a:spcPts val="300"/>
        </a:spcAft>
        <a:buClrTx/>
        <a:buSzPct val="100000"/>
        <a:buFont typeface="Arial" pitchFamily="34" charset="0"/>
        <a:buChar char="–"/>
        <a:defRPr lang="en-US" sz="1800" kern="1200" dirty="0" smtClean="0">
          <a:solidFill>
            <a:srgbClr val="3E3A39"/>
          </a:solidFill>
          <a:latin typeface="+mn-lt"/>
          <a:ea typeface="+mn-ea"/>
          <a:cs typeface="+mn-cs"/>
        </a:defRPr>
      </a:lvl3pPr>
      <a:lvl4pPr marL="975700" indent="-342900" algn="l" defTabSz="914400" rtl="0" eaLnBrk="1" fontAlgn="base" latinLnBrk="0" hangingPunct="1">
        <a:spcBef>
          <a:spcPts val="300"/>
        </a:spcBef>
        <a:spcAft>
          <a:spcPts val="300"/>
        </a:spcAft>
        <a:buClrTx/>
        <a:buSzPct val="100000"/>
        <a:buFont typeface="Arial" pitchFamily="34" charset="0"/>
        <a:buChar char="–"/>
        <a:defRPr lang="en-US" sz="1800" kern="1200" dirty="0" smtClean="0">
          <a:solidFill>
            <a:srgbClr val="3E3A39"/>
          </a:solidFill>
          <a:latin typeface="+mn-lt"/>
          <a:ea typeface="+mn-ea"/>
          <a:cs typeface="+mn-cs"/>
        </a:defRPr>
      </a:lvl4pPr>
      <a:lvl5pPr marL="1153500" indent="-342900" algn="l" defTabSz="914400" rtl="0" eaLnBrk="1" fontAlgn="base" latinLnBrk="0" hangingPunct="1">
        <a:spcBef>
          <a:spcPts val="300"/>
        </a:spcBef>
        <a:spcAft>
          <a:spcPts val="300"/>
        </a:spcAft>
        <a:buClrTx/>
        <a:buSzPct val="100000"/>
        <a:buFont typeface="Arial" pitchFamily="34" charset="0"/>
        <a:buChar char="–"/>
        <a:defRPr lang="en-AU" sz="1800" kern="1200" dirty="0">
          <a:solidFill>
            <a:srgbClr val="3E3A3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NRPortbl\Documents\BESHAYC\2095678_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51520" y="2564904"/>
            <a:ext cx="6838056" cy="1080120"/>
          </a:xfrm>
          <a:noFill/>
        </p:spPr>
        <p:txBody>
          <a:bodyPr/>
          <a:lstStyle/>
          <a:p>
            <a:r>
              <a:rPr lang="en-AU" dirty="0"/>
              <a:t>Australia's 2030 climate change emissions reduction target – abatement </a:t>
            </a:r>
            <a:r>
              <a:rPr lang="en-AU" dirty="0" smtClean="0"/>
              <a:t>potential</a:t>
            </a:r>
            <a:br>
              <a:rPr lang="en-AU" dirty="0" smtClean="0"/>
            </a:br>
            <a:r>
              <a:rPr lang="en-AU" dirty="0"/>
              <a:t/>
            </a:r>
            <a:br>
              <a:rPr lang="en-AU" dirty="0"/>
            </a:br>
            <a:r>
              <a:rPr lang="en-AU" sz="2800" dirty="0" smtClean="0"/>
              <a:t>May 2016</a:t>
            </a:r>
            <a:endParaRPr lang="en-AU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50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Recommendations</a:t>
            </a:r>
            <a:endParaRPr lang="en-AU" dirty="0"/>
          </a:p>
        </p:txBody>
      </p:sp>
      <p:sp>
        <p:nvSpPr>
          <p:cNvPr id="4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39552" y="1412776"/>
            <a:ext cx="8135938" cy="4248472"/>
          </a:xfrm>
        </p:spPr>
        <p:txBody>
          <a:bodyPr/>
          <a:lstStyle/>
          <a:p>
            <a:pPr marL="0" lvl="1" indent="0">
              <a:buNone/>
            </a:pPr>
            <a:r>
              <a:rPr lang="en-AU" sz="1400" dirty="0" smtClean="0"/>
              <a:t>The following recommendations can build on the current work undertaken and may form part of the 2017 review: </a:t>
            </a:r>
          </a:p>
          <a:p>
            <a:pPr marL="0" lvl="1" indent="0">
              <a:buNone/>
            </a:pPr>
            <a:r>
              <a:rPr lang="en-AU" sz="1400" b="1" dirty="0" smtClean="0"/>
              <a:t>Use scenarios</a:t>
            </a:r>
          </a:p>
          <a:p>
            <a:pPr lvl="1"/>
            <a:r>
              <a:rPr lang="en-AU" sz="1400" dirty="0" smtClean="0"/>
              <a:t>Consider alternative 2020 start-point scenarios to understand the impacts on meeting the 2030 target.</a:t>
            </a:r>
          </a:p>
          <a:p>
            <a:pPr lvl="1"/>
            <a:r>
              <a:rPr lang="en-AU" sz="1400" dirty="0"/>
              <a:t>Broaden scope of abatement measures to include electricity generation sector decarbonisation measures. </a:t>
            </a:r>
          </a:p>
          <a:p>
            <a:r>
              <a:rPr lang="en-AU" sz="1400" b="1" dirty="0" smtClean="0"/>
              <a:t>Understanding the impact of technology change</a:t>
            </a:r>
          </a:p>
          <a:p>
            <a:pPr lvl="1"/>
            <a:r>
              <a:rPr lang="en-AU" sz="1400" dirty="0" smtClean="0"/>
              <a:t>Assess technology impacts to baselines, uptakes and projections (e.g. solar PV).</a:t>
            </a:r>
          </a:p>
          <a:p>
            <a:pPr lvl="1"/>
            <a:r>
              <a:rPr lang="en-AU" sz="1400" dirty="0" smtClean="0"/>
              <a:t>Identify disruptive technologies, specifically </a:t>
            </a:r>
            <a:r>
              <a:rPr lang="en-AU" sz="1400" dirty="0"/>
              <a:t>the impact of energy storage and electric vehicles over the next 5-10 </a:t>
            </a:r>
            <a:r>
              <a:rPr lang="en-AU" sz="1400" dirty="0" smtClean="0"/>
              <a:t>years.</a:t>
            </a:r>
            <a:endParaRPr lang="en-AU" sz="1400" dirty="0"/>
          </a:p>
          <a:p>
            <a:pPr marL="0" lvl="1" indent="0">
              <a:buNone/>
            </a:pPr>
            <a:r>
              <a:rPr lang="en-AU" sz="1400" b="1" dirty="0" smtClean="0"/>
              <a:t>Assess policy implications </a:t>
            </a:r>
          </a:p>
          <a:p>
            <a:pPr lvl="1"/>
            <a:r>
              <a:rPr lang="en-AU" sz="1400" dirty="0" smtClean="0"/>
              <a:t>Consider potential approaches to align policies to appropriate measures and remove overlap (for instance, NEPP to deliver energy efficiency measures rather than the ERF).</a:t>
            </a:r>
          </a:p>
          <a:p>
            <a:pPr lvl="1"/>
            <a:r>
              <a:rPr lang="en-AU" sz="1400" dirty="0" smtClean="0"/>
              <a:t>Understand cost to investors and to society</a:t>
            </a:r>
            <a:endParaRPr lang="en-AU" sz="1400" dirty="0"/>
          </a:p>
          <a:p>
            <a:pPr lvl="1"/>
            <a:endParaRPr lang="en-AU" sz="1400" dirty="0"/>
          </a:p>
        </p:txBody>
      </p:sp>
    </p:spTree>
    <p:extLst>
      <p:ext uri="{BB962C8B-B14F-4D97-AF65-F5344CB8AC3E}">
        <p14:creationId xmlns:p14="http://schemas.microsoft.com/office/powerpoint/2010/main" xmlns="" val="4044839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93579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09350" y="620688"/>
            <a:ext cx="6912768" cy="1008112"/>
          </a:xfrm>
        </p:spPr>
        <p:txBody>
          <a:bodyPr/>
          <a:lstStyle/>
          <a:p>
            <a:r>
              <a:rPr lang="en-AU" dirty="0"/>
              <a:t>Australia’s 2030 climate change target and the measures we can pursue to achieve </a:t>
            </a:r>
            <a:r>
              <a:rPr lang="en-AU" dirty="0" smtClean="0"/>
              <a:t>it</a:t>
            </a:r>
            <a:endParaRPr lang="en-A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39750" y="1772816"/>
            <a:ext cx="5616426" cy="4248472"/>
          </a:xfrm>
        </p:spPr>
        <p:txBody>
          <a:bodyPr/>
          <a:lstStyle/>
          <a:p>
            <a:r>
              <a:rPr lang="en-AU" b="1" dirty="0"/>
              <a:t>Australia’s commitments</a:t>
            </a:r>
          </a:p>
          <a:p>
            <a:pPr lvl="1"/>
            <a:r>
              <a:rPr lang="en-AU" dirty="0" smtClean="0"/>
              <a:t>Signed </a:t>
            </a:r>
            <a:r>
              <a:rPr lang="en-AU" dirty="0"/>
              <a:t>the Paris Agreement on 22 April 2016 </a:t>
            </a:r>
          </a:p>
          <a:p>
            <a:pPr lvl="1"/>
            <a:r>
              <a:rPr lang="en-AU" dirty="0"/>
              <a:t>Nationally Determined Contribution (NDC) is to reduce Australian domestic emissions by 26 to 28 percent below 2005 levels by </a:t>
            </a:r>
            <a:r>
              <a:rPr lang="en-AU" dirty="0" smtClean="0"/>
              <a:t>2030 </a:t>
            </a:r>
            <a:endParaRPr lang="en-AU" dirty="0"/>
          </a:p>
          <a:p>
            <a:r>
              <a:rPr lang="en-AU" b="1" dirty="0" smtClean="0"/>
              <a:t>Energetics’ analysis focused on abatement measures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/>
              <a:t>Over 70 measures considered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/>
              <a:t>Across all Australian sectors and </a:t>
            </a:r>
            <a:r>
              <a:rPr lang="en-AU" dirty="0" smtClean="0"/>
              <a:t>all </a:t>
            </a:r>
            <a:r>
              <a:rPr lang="en-AU" dirty="0"/>
              <a:t>economic segments</a:t>
            </a:r>
          </a:p>
          <a:p>
            <a:endParaRPr lang="en-AU" b="1" dirty="0" smtClean="0"/>
          </a:p>
          <a:p>
            <a:endParaRPr lang="en-AU" b="1" dirty="0" smtClean="0"/>
          </a:p>
        </p:txBody>
      </p:sp>
      <p:pic>
        <p:nvPicPr>
          <p:cNvPr id="7" name="Picture 6" descr="https://upload.wikimedia.org/wikipedia/en/thumb/a/ae/2015_Climate_Conference.svg/568px-2015_Climate_Conference.svg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6946860" y="1988840"/>
            <a:ext cx="1657588" cy="2985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0958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4804" y="1700808"/>
            <a:ext cx="7488832" cy="3960441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457200" indent="-2286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500" b="1" dirty="0">
                <a:effectLst/>
                <a:latin typeface="Arial"/>
                <a:ea typeface="Calibri"/>
              </a:rPr>
              <a:t>Australia can reach its 2030 abatement target under the current policy framework. Large emitters must be effectively engaged and programs pursued without delay. </a:t>
            </a:r>
            <a:r>
              <a:rPr lang="en-AU" sz="1500" b="1" dirty="0" smtClean="0">
                <a:effectLst/>
                <a:latin typeface="Arial"/>
                <a:ea typeface="Calibri"/>
              </a:rPr>
              <a:t>Energetics</a:t>
            </a:r>
            <a:r>
              <a:rPr lang="en-AU" sz="1500" b="1" dirty="0">
                <a:effectLst/>
                <a:latin typeface="Arial"/>
                <a:ea typeface="Calibri"/>
              </a:rPr>
              <a:t>’ modelling of over 70 emissions reduction measures has found that approximately 960 Mt CO</a:t>
            </a:r>
            <a:r>
              <a:rPr lang="en-AU" sz="1500" b="1" baseline="-25000" dirty="0">
                <a:effectLst/>
                <a:latin typeface="Arial"/>
                <a:ea typeface="Calibri"/>
              </a:rPr>
              <a:t>2</a:t>
            </a:r>
            <a:r>
              <a:rPr lang="en-AU" sz="1500" b="1" dirty="0">
                <a:effectLst/>
                <a:latin typeface="Arial"/>
                <a:ea typeface="Calibri"/>
              </a:rPr>
              <a:t>-e</a:t>
            </a:r>
            <a:r>
              <a:rPr lang="en-AU" sz="1500" b="1" baseline="-25000" dirty="0">
                <a:effectLst/>
                <a:latin typeface="Arial"/>
                <a:ea typeface="Calibri"/>
              </a:rPr>
              <a:t> </a:t>
            </a:r>
            <a:r>
              <a:rPr lang="en-AU" sz="1500" b="1" dirty="0">
                <a:effectLst/>
                <a:latin typeface="Arial"/>
                <a:ea typeface="Calibri"/>
              </a:rPr>
              <a:t>of abatement can be achieved by 2030.  </a:t>
            </a:r>
            <a:endParaRPr lang="en-AU" sz="1500" dirty="0">
              <a:effectLst/>
              <a:latin typeface="Arial"/>
              <a:ea typeface="Calibri"/>
            </a:endParaRPr>
          </a:p>
          <a:p>
            <a:pPr marL="457200" indent="-2286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500" b="1" dirty="0">
                <a:effectLst/>
                <a:latin typeface="Arial"/>
                <a:ea typeface="Calibri"/>
              </a:rPr>
              <a:t>Modelling over the period 1993 – 2015 shows the emissions intensity of the Australian economy fell on average by 2.3 percent each year, suggesting that national emissions are decoupling from economic growth.</a:t>
            </a:r>
            <a:endParaRPr lang="en-AU" sz="1500" dirty="0">
              <a:effectLst/>
              <a:latin typeface="Arial"/>
              <a:ea typeface="Calibri"/>
            </a:endParaRPr>
          </a:p>
          <a:p>
            <a:pPr marL="457200" indent="-2286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500" b="1" dirty="0">
                <a:effectLst/>
                <a:latin typeface="Arial"/>
                <a:ea typeface="Calibri"/>
              </a:rPr>
              <a:t>Australia will achieve its 2020 cumulative abatement target under the Kyoto protocol, equivalent to 5 per cent below 2000 levels by 2020. Energetics has identified further abatement opportunities that can be pursued, to reach an absolute 2020 target. </a:t>
            </a:r>
            <a:endParaRPr lang="en-AU" sz="1500" dirty="0">
              <a:effectLst/>
              <a:latin typeface="Arial"/>
              <a:ea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Summary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1511399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Australia’s emissions reduction potential – by </a:t>
            </a:r>
            <a:r>
              <a:rPr lang="en-AU" dirty="0" smtClean="0"/>
              <a:t>measure</a:t>
            </a:r>
            <a:endParaRPr lang="en-AU" dirty="0"/>
          </a:p>
        </p:txBody>
      </p:sp>
      <p:pic>
        <p:nvPicPr>
          <p:cNvPr id="3" name="Picture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1628800"/>
            <a:ext cx="8347345" cy="4320480"/>
          </a:xfrm>
          <a:prstGeom prst="rect">
            <a:avLst/>
          </a:prstGeom>
          <a:ln w="9525" cap="flat" cmpd="sng" algn="ctr">
            <a:solidFill>
              <a:sysClr val="window" lastClr="FFFFFF">
                <a:lumMod val="85000"/>
              </a:sysClr>
            </a:solidFill>
            <a:prstDash val="solid"/>
            <a:round/>
            <a:headEnd type="none" w="med" len="med"/>
            <a:tailEnd type="none" w="med" len="med"/>
          </a:ln>
          <a:effectLst/>
        </p:spPr>
      </p:pic>
      <p:sp>
        <p:nvSpPr>
          <p:cNvPr id="4" name="Rectangle 3"/>
          <p:cNvSpPr/>
          <p:nvPr/>
        </p:nvSpPr>
        <p:spPr>
          <a:xfrm>
            <a:off x="379934" y="6021288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AU" sz="800" b="1" dirty="0"/>
              <a:t>Figure 1: Cumulative </a:t>
            </a:r>
            <a:r>
              <a:rPr lang="en-AU" sz="800" b="1" dirty="0" smtClean="0"/>
              <a:t>abatement potential categorised by abatement </a:t>
            </a:r>
            <a:r>
              <a:rPr lang="en-AU" sz="800" b="1" dirty="0"/>
              <a:t>type</a:t>
            </a:r>
            <a:endParaRPr lang="en-AU" sz="800" dirty="0"/>
          </a:p>
        </p:txBody>
      </p:sp>
      <p:sp>
        <p:nvSpPr>
          <p:cNvPr id="5" name="Rounded Rectangle 4"/>
          <p:cNvSpPr/>
          <p:nvPr/>
        </p:nvSpPr>
        <p:spPr>
          <a:xfrm>
            <a:off x="1187624" y="1484784"/>
            <a:ext cx="2808312" cy="136815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sz="1400" b="1" dirty="0"/>
              <a:t>Energy productivity </a:t>
            </a:r>
            <a:r>
              <a:rPr lang="en-AU" sz="1400" b="1" dirty="0" smtClean="0"/>
              <a:t>(44%) </a:t>
            </a:r>
            <a:r>
              <a:rPr lang="en-AU" sz="1400" dirty="0" smtClean="0"/>
              <a:t>and </a:t>
            </a:r>
            <a:r>
              <a:rPr lang="en-AU" sz="1400" b="1" dirty="0"/>
              <a:t>land-use </a:t>
            </a:r>
            <a:r>
              <a:rPr lang="en-AU" sz="1400" b="1" dirty="0" smtClean="0"/>
              <a:t>change (38%) </a:t>
            </a:r>
            <a:r>
              <a:rPr lang="en-AU" sz="1400" dirty="0"/>
              <a:t>can deliver 82 per cent of Australia’s cumulative abatement </a:t>
            </a:r>
            <a:r>
              <a:rPr lang="en-AU" sz="1400" dirty="0" smtClean="0"/>
              <a:t>potential from </a:t>
            </a:r>
            <a:r>
              <a:rPr lang="en-AU" sz="1400" dirty="0"/>
              <a:t>2021 to 2030.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569208" y="3212976"/>
            <a:ext cx="2664296" cy="151216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en-AU" sz="1400" b="1" dirty="0"/>
              <a:t>Renewable energy </a:t>
            </a:r>
            <a:r>
              <a:rPr lang="en-AU" sz="1400" dirty="0"/>
              <a:t>and </a:t>
            </a:r>
            <a:r>
              <a:rPr lang="en-AU" sz="1400" b="1" dirty="0"/>
              <a:t>management of industrial processes </a:t>
            </a:r>
            <a:r>
              <a:rPr lang="en-AU" sz="1400" dirty="0"/>
              <a:t>can each contribute a further five percent of the identified abatement potential. </a:t>
            </a:r>
          </a:p>
        </p:txBody>
      </p:sp>
    </p:spTree>
    <p:extLst>
      <p:ext uri="{BB962C8B-B14F-4D97-AF65-F5344CB8AC3E}">
        <p14:creationId xmlns:p14="http://schemas.microsoft.com/office/powerpoint/2010/main" xmlns="" val="284909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Australia’s emissions reduction potential – by measure group</a:t>
            </a:r>
          </a:p>
        </p:txBody>
      </p:sp>
      <p:pic>
        <p:nvPicPr>
          <p:cNvPr id="3" name="Picture 2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498" t="2319" r="3215" b="3170"/>
          <a:stretch/>
        </p:blipFill>
        <p:spPr bwMode="auto">
          <a:xfrm>
            <a:off x="454063" y="1345229"/>
            <a:ext cx="6611210" cy="4751283"/>
          </a:xfrm>
          <a:prstGeom prst="rect">
            <a:avLst/>
          </a:prstGeom>
          <a:ln w="9525" cap="flat" cmpd="sng" algn="ctr">
            <a:solidFill>
              <a:sysClr val="window" lastClr="FFFFFF">
                <a:lumMod val="85000"/>
              </a:sys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4" name="Rectangle 3"/>
          <p:cNvSpPr/>
          <p:nvPr/>
        </p:nvSpPr>
        <p:spPr>
          <a:xfrm>
            <a:off x="444166" y="6106722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AU" sz="800" b="1" dirty="0"/>
              <a:t>Figure 2: Cumulative abatement potential by grouping</a:t>
            </a:r>
            <a:endParaRPr lang="en-AU" sz="800" dirty="0"/>
          </a:p>
        </p:txBody>
      </p:sp>
    </p:spTree>
    <p:extLst>
      <p:ext uri="{BB962C8B-B14F-4D97-AF65-F5344CB8AC3E}">
        <p14:creationId xmlns:p14="http://schemas.microsoft.com/office/powerpoint/2010/main" xmlns="" val="87241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6840760" cy="1008112"/>
          </a:xfrm>
        </p:spPr>
        <p:txBody>
          <a:bodyPr/>
          <a:lstStyle/>
          <a:p>
            <a:r>
              <a:rPr lang="en-AU" dirty="0"/>
              <a:t>Emissions trajectory through to 2030</a:t>
            </a:r>
          </a:p>
        </p:txBody>
      </p:sp>
      <p:pic>
        <p:nvPicPr>
          <p:cNvPr id="3" name="Picture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6725" y="1268413"/>
            <a:ext cx="8496945" cy="4723877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</p:pic>
      <p:sp>
        <p:nvSpPr>
          <p:cNvPr id="4" name="Rectangle 3"/>
          <p:cNvSpPr/>
          <p:nvPr/>
        </p:nvSpPr>
        <p:spPr>
          <a:xfrm>
            <a:off x="266725" y="5992290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AU" sz="800" b="1" dirty="0"/>
              <a:t>Figure 3: Australian emissions trajectory and impact of abatement</a:t>
            </a:r>
            <a:endParaRPr lang="en-AU" sz="800" dirty="0"/>
          </a:p>
        </p:txBody>
      </p:sp>
    </p:spTree>
    <p:extLst>
      <p:ext uri="{BB962C8B-B14F-4D97-AF65-F5344CB8AC3E}">
        <p14:creationId xmlns:p14="http://schemas.microsoft.com/office/powerpoint/2010/main" xmlns="" val="238391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79512" y="1700808"/>
            <a:ext cx="2808114" cy="4248472"/>
          </a:xfrm>
        </p:spPr>
        <p:txBody>
          <a:bodyPr/>
          <a:lstStyle/>
          <a:p>
            <a:pPr lvl="1"/>
            <a:r>
              <a:rPr lang="en-AU" sz="1800" dirty="0"/>
              <a:t>T</a:t>
            </a:r>
            <a:r>
              <a:rPr lang="en-AU" sz="1800" dirty="0" smtClean="0"/>
              <a:t>he </a:t>
            </a:r>
            <a:r>
              <a:rPr lang="en-AU" sz="1800" dirty="0"/>
              <a:t>total abatement opportunity identified can be delivered </a:t>
            </a:r>
          </a:p>
          <a:p>
            <a:pPr lvl="1"/>
            <a:r>
              <a:rPr lang="en-AU" sz="1800" dirty="0"/>
              <a:t>T</a:t>
            </a:r>
            <a:r>
              <a:rPr lang="en-AU" sz="1800" dirty="0" smtClean="0"/>
              <a:t>he Emissions Reduction Fund (ERF) </a:t>
            </a:r>
            <a:r>
              <a:rPr lang="en-AU" sz="1800" dirty="0"/>
              <a:t>and Safeguard Mechanism </a:t>
            </a:r>
            <a:r>
              <a:rPr lang="en-AU" sz="1800" dirty="0" smtClean="0"/>
              <a:t>could </a:t>
            </a:r>
            <a:r>
              <a:rPr lang="en-AU" sz="1800" dirty="0"/>
              <a:t>evolve to generate the necessary cumulative abatement over 2021 to 2030</a:t>
            </a:r>
          </a:p>
          <a:p>
            <a:pPr lvl="1"/>
            <a:r>
              <a:rPr lang="en-AU" sz="1800" dirty="0" smtClean="0"/>
              <a:t>The National Energy Productivity Plan (NEPP) </a:t>
            </a:r>
            <a:r>
              <a:rPr lang="en-AU" sz="1800" dirty="0"/>
              <a:t>is expected to further drive a share of emissions reductions</a:t>
            </a:r>
            <a:r>
              <a:rPr lang="en-AU" dirty="0" smtClean="0"/>
              <a:t>.</a:t>
            </a: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476721"/>
            <a:ext cx="6300000" cy="1008063"/>
          </a:xfrm>
        </p:spPr>
        <p:txBody>
          <a:bodyPr/>
          <a:lstStyle/>
          <a:p>
            <a:r>
              <a:rPr lang="en-AU" dirty="0"/>
              <a:t>Leveraging Australian policies and programs to achieve the 2030 target</a:t>
            </a:r>
          </a:p>
        </p:txBody>
      </p:sp>
      <p:pic>
        <p:nvPicPr>
          <p:cNvPr id="4" name="Picture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997" r="2356"/>
          <a:stretch/>
        </p:blipFill>
        <p:spPr bwMode="auto">
          <a:xfrm>
            <a:off x="3131840" y="1700808"/>
            <a:ext cx="5761335" cy="3456384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5" name="Rectangle 4"/>
          <p:cNvSpPr/>
          <p:nvPr/>
        </p:nvSpPr>
        <p:spPr>
          <a:xfrm>
            <a:off x="3131840" y="5301788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AU" sz="800" b="1" dirty="0"/>
              <a:t>Figure 4: Cumulative abatement potential by policy and program</a:t>
            </a:r>
            <a:endParaRPr lang="en-AU" sz="800" dirty="0"/>
          </a:p>
        </p:txBody>
      </p:sp>
    </p:spTree>
    <p:extLst>
      <p:ext uri="{BB962C8B-B14F-4D97-AF65-F5344CB8AC3E}">
        <p14:creationId xmlns:p14="http://schemas.microsoft.com/office/powerpoint/2010/main" xmlns="" val="105071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Key insights</a:t>
            </a:r>
            <a:endParaRPr lang="en-AU" dirty="0"/>
          </a:p>
        </p:txBody>
      </p:sp>
      <p:sp>
        <p:nvSpPr>
          <p:cNvPr id="4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67544" y="1628800"/>
            <a:ext cx="8135938" cy="4248472"/>
          </a:xfrm>
        </p:spPr>
        <p:txBody>
          <a:bodyPr/>
          <a:lstStyle/>
          <a:p>
            <a:pPr lvl="1"/>
            <a:r>
              <a:rPr lang="en-AU" dirty="0" smtClean="0"/>
              <a:t>The current suite of policies can deliver the 26-28% emissions reduction target provided:</a:t>
            </a:r>
          </a:p>
          <a:p>
            <a:pPr lvl="2"/>
            <a:r>
              <a:rPr lang="en-AU" dirty="0" smtClean="0"/>
              <a:t>substantial emissions reduction occurs prior to 2020. This analysis assumes the 2020 target, &lt;5% from 2000 </a:t>
            </a:r>
            <a:r>
              <a:rPr lang="en-AU" dirty="0"/>
              <a:t>levels, is </a:t>
            </a:r>
            <a:r>
              <a:rPr lang="en-AU" dirty="0" smtClean="0"/>
              <a:t>met. </a:t>
            </a:r>
          </a:p>
          <a:p>
            <a:pPr lvl="2"/>
            <a:r>
              <a:rPr lang="en-AU" dirty="0" smtClean="0"/>
              <a:t>the Safeguard Mechanism</a:t>
            </a:r>
            <a:r>
              <a:rPr lang="en-AU"/>
              <a:t>, </a:t>
            </a:r>
            <a:r>
              <a:rPr lang="en-AU" smtClean="0"/>
              <a:t>through </a:t>
            </a:r>
            <a:r>
              <a:rPr lang="en-AU" dirty="0"/>
              <a:t>declining </a:t>
            </a:r>
            <a:r>
              <a:rPr lang="en-AU" dirty="0" smtClean="0"/>
              <a:t>baselines, could deliver the majority of the ‘ERF/Safeguard Mechanism’ wedge.</a:t>
            </a:r>
          </a:p>
          <a:p>
            <a:pPr lvl="2"/>
            <a:r>
              <a:rPr lang="en-AU" dirty="0">
                <a:solidFill>
                  <a:schemeClr val="tx1">
                    <a:lumMod val="50000"/>
                  </a:schemeClr>
                </a:solidFill>
              </a:rPr>
              <a:t>the abatement potential </a:t>
            </a:r>
            <a:r>
              <a:rPr lang="en-AU" dirty="0" smtClean="0">
                <a:solidFill>
                  <a:schemeClr val="tx1">
                    <a:lumMod val="50000"/>
                  </a:schemeClr>
                </a:solidFill>
              </a:rPr>
              <a:t>in </a:t>
            </a:r>
            <a:r>
              <a:rPr lang="en-AU" dirty="0">
                <a:solidFill>
                  <a:schemeClr val="tx1">
                    <a:lumMod val="50000"/>
                  </a:schemeClr>
                </a:solidFill>
              </a:rPr>
              <a:t>the National Energy Productivity Plan (both energy and vehicle efficiency) can be significant. </a:t>
            </a:r>
            <a:r>
              <a:rPr lang="en-AU" dirty="0" smtClean="0">
                <a:solidFill>
                  <a:schemeClr val="tx1">
                    <a:lumMod val="50000"/>
                  </a:schemeClr>
                </a:solidFill>
              </a:rPr>
              <a:t>This could require regulatory </a:t>
            </a:r>
            <a:r>
              <a:rPr lang="en-AU" dirty="0">
                <a:solidFill>
                  <a:schemeClr val="tx1">
                    <a:lumMod val="50000"/>
                  </a:schemeClr>
                </a:solidFill>
              </a:rPr>
              <a:t>requirements, alternative financial incentives </a:t>
            </a:r>
            <a:r>
              <a:rPr lang="en-AU" dirty="0" smtClean="0">
                <a:solidFill>
                  <a:schemeClr val="tx1">
                    <a:lumMod val="50000"/>
                  </a:schemeClr>
                </a:solidFill>
              </a:rPr>
              <a:t>and harmonisation with </a:t>
            </a:r>
            <a:r>
              <a:rPr lang="en-AU" dirty="0">
                <a:solidFill>
                  <a:schemeClr val="tx1">
                    <a:lumMod val="50000"/>
                  </a:schemeClr>
                </a:solidFill>
              </a:rPr>
              <a:t>state activities. </a:t>
            </a:r>
          </a:p>
          <a:p>
            <a:pPr lvl="1"/>
            <a:r>
              <a:rPr lang="en-AU" dirty="0" smtClean="0"/>
              <a:t>Any increase to the target beyond 26-28% would require greater focus on decarbonising the electricity generation sector.</a:t>
            </a:r>
          </a:p>
          <a:p>
            <a:pPr lvl="1"/>
            <a:endParaRPr lang="en-AU" sz="2400" dirty="0"/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3866020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Australia’s abatement cost curve</a:t>
            </a:r>
          </a:p>
        </p:txBody>
      </p:sp>
      <p:pic>
        <p:nvPicPr>
          <p:cNvPr id="3" name="Picture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520" y="1340768"/>
            <a:ext cx="8460940" cy="4720021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</p:pic>
      <p:sp>
        <p:nvSpPr>
          <p:cNvPr id="4" name="Rectangle 3"/>
          <p:cNvSpPr/>
          <p:nvPr/>
        </p:nvSpPr>
        <p:spPr>
          <a:xfrm>
            <a:off x="262980" y="5845345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AU" sz="800" b="1" dirty="0"/>
              <a:t>Figure 5: Australian 2030 abatement cost curve</a:t>
            </a:r>
            <a:endParaRPr lang="en-AU" sz="800" dirty="0"/>
          </a:p>
        </p:txBody>
      </p:sp>
    </p:spTree>
    <p:extLst>
      <p:ext uri="{BB962C8B-B14F-4D97-AF65-F5344CB8AC3E}">
        <p14:creationId xmlns:p14="http://schemas.microsoft.com/office/powerpoint/2010/main" xmlns="" val="70259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 template">
  <a:themeElements>
    <a:clrScheme name="Energetics">
      <a:dk1>
        <a:srgbClr val="5E5F61"/>
      </a:dk1>
      <a:lt1>
        <a:srgbClr val="FFFFFF"/>
      </a:lt1>
      <a:dk2>
        <a:srgbClr val="DD6225"/>
      </a:dk2>
      <a:lt2>
        <a:srgbClr val="FFFFFF"/>
      </a:lt2>
      <a:accent1>
        <a:srgbClr val="F48024"/>
      </a:accent1>
      <a:accent2>
        <a:srgbClr val="5E5F61"/>
      </a:accent2>
      <a:accent3>
        <a:srgbClr val="FDD4B2"/>
      </a:accent3>
      <a:accent4>
        <a:srgbClr val="F8A76B"/>
      </a:accent4>
      <a:accent5>
        <a:srgbClr val="D9823F"/>
      </a:accent5>
      <a:accent6>
        <a:srgbClr val="808184"/>
      </a:accent6>
      <a:hlink>
        <a:srgbClr val="9D520E"/>
      </a:hlink>
      <a:folHlink>
        <a:srgbClr val="5E5F61"/>
      </a:folHlink>
    </a:clrScheme>
    <a:fontScheme name="Energetics">
      <a:majorFont>
        <a:latin typeface="Aria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2.xml><?xml version="1.0" encoding="utf-8"?>
<?mso-contentType ?>
<spe:Receivers xmlns:spe="http://schemas.microsoft.com/sharepoint/events">
  <Receiver>
    <Name/>
    <Synchronization>Asynchronous</Synchronization>
    <Type>10003</Type>
    <SequenceNumber>10000</SequenceNumber>
    <Assembly>RecordPoint.Active.UI, Version=1.0.0.0, Culture=neutral, PublicKeyToken=d49476ae5b650bf3</Assembly>
    <Class>RecordPoint.Active.UI.Events.WorkflowItemEventReceiver</Class>
    <Data/>
    <Filter/>
  </Receiver>
  <Receiver>
    <Name/>
    <Synchronization>Synchronous</Synchronization>
    <Type>3</Type>
    <SequenceNumber>10000</SequenceNumber>
    <Assembly>RecordPoint.Active.UI, Version=1.0.0.0, Culture=neutral, PublicKeyToken=d49476ae5b650bf3</Assembly>
    <Class>RecordPoint.Active.UI.Events.WorkflowItemEventReceiver</Class>
    <Data/>
    <Filter/>
  </Receiver>
  <Receiver>
    <Name/>
    <Synchronization>Asynchronous</Synchronization>
    <Type>10009</Type>
    <SequenceNumber>10000</SequenceNumber>
    <Assembly>RecordPoint.Active.UI, Version=1.0.0.0, Culture=neutral, PublicKeyToken=d49476ae5b650bf3</Assembly>
    <Class>RecordPoint.Active.UI.Events.WorkflowItemEventReceiver</Class>
    <Data/>
    <Filter/>
  </Receiver>
  <Receiver>
    <Name/>
    <Synchronization>Synchronous</Synchronization>
    <Type>9</Type>
    <SequenceNumber>10000</SequenceNumber>
    <Assembly>RecordPoint.Active.UI, Version=1.0.0.0, Culture=neutral, PublicKeyToken=d49476ae5b650bf3</Assembly>
    <Class>RecordPoint.Active.UI.Events.WorkflowItemEventReceiver</Class>
    <Data/>
    <Filter/>
  </Receiver>
  <Receiver>
    <Name/>
    <Synchronization>Asynchronous</Synchronization>
    <Type>10103</Type>
    <SequenceNumber>10000</SequenceNumber>
    <Assembly>RecordPoint.Active.UI, Version=1.0.0.0, Culture=neutral, PublicKeyToken=d49476ae5b650bf3</Assembly>
    <Class>RecordPoint.Active.UI.Events.WorkflowListEventReceiver</Class>
    <Data/>
    <Filter/>
  </Receiver>
  <Receiver>
    <Name/>
    <Synchronization>Synchronous</Synchronization>
    <Type>102</Type>
    <SequenceNumber>10000</SequenceNumber>
    <Assembly>RecordPoint.Active.UI, Version=1.0.0.0, Culture=neutral, PublicKeyToken=d49476ae5b650bf3</Assembly>
    <Class>RecordPoint.Active.UI.Events.WorkflowListEventReceiver</Class>
    <Data/>
    <Filter/>
  </Receiver>
  <Receiver>
    <Name/>
    <Synchronization>Asynchronous</Synchronization>
    <Type>10105</Type>
    <SequenceNumber>10000</SequenceNumber>
    <Assembly>RecordPoint.Active.UI, Version=1.0.0.0, Culture=neutral, PublicKeyToken=d49476ae5b650bf3</Assembly>
    <Class>RecordPoint.Active.UI.Events.WorkflowListEventReceiver</Class>
    <Data/>
    <Filter/>
  </Receiver>
  <Receiver>
    <Name/>
    <Synchronization>Synchronous</Synchronization>
    <Type>105</Type>
    <SequenceNumber>10000</SequenceNumber>
    <Assembly>RecordPoint.Active.UI, Version=1.0.0.0, Culture=neutral, PublicKeyToken=d49476ae5b650bf3</Assembly>
    <Class>RecordPoint.Active.UI.Events.WorkflowListEventReceiver</Class>
    <Data/>
    <Filter/>
  </Receiver>
  <Receiver>
    <Name/>
    <Synchronization>Asynchronous</Synchronization>
    <Type>10002</Type>
    <SequenceNumber>10000</SequenceNumber>
    <Assembly>RecordPoint.Active.UI, Version=1.0.0.0, Culture=neutral, PublicKeyToken=d49476ae5b650bf3</Assembly>
    <Class>RecordPoint.Active.UI.Events.WorkflowItemEventReceiver</Class>
    <Data/>
    <Filter/>
  </Receiver>
  <Receiver>
    <Name/>
    <Synchronization>Synchronous</Synchronization>
    <Type>2</Type>
    <SequenceNumber>10000</SequenceNumber>
    <Assembly>RecordPoint.Active.UI, Version=1.0.0.0, Culture=neutral, PublicKeyToken=d49476ae5b650bf3</Assembly>
    <Class>RecordPoint.Active.UI.Events.WorkflowItemEventReceiver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>
  <documentManagement>
    <IconOverlay xmlns="http://schemas.microsoft.com/sharepoint/v4" xsi:nil="true"/>
    <RecordNumber xmlns="67ef9e28-a3e3-4a70-9fbf-1d005cf41800" xsi:nil="true"/>
    <Approval xmlns="67ef9e28-a3e3-4a70-9fbf-1d005cf41800" xsi:nil="true"/>
    <Function xmlns="67ef9e28-a3e3-4a70-9fbf-1d005cf41800" xsi:nil="true"/>
    <DocumentDescription xmlns="67ef9e28-a3e3-4a70-9fbf-1d005cf41800" xsi:nil="true"/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SPIRE Document" ma:contentTypeID="0x01010087565255C15F3C45A1D38A70E3B156F6004604511E37D23F4BA2518504B6CB6052" ma:contentTypeVersion="5" ma:contentTypeDescription="SPIRE Document" ma:contentTypeScope="" ma:versionID="b2ff6be553e5d7d5bf0036466d86bf7c">
  <xsd:schema xmlns:xsd="http://www.w3.org/2001/XMLSchema" xmlns:p="http://schemas.microsoft.com/office/2006/metadata/properties" xmlns:ns2="67ef9e28-a3e3-4a70-9fbf-1d005cf41800" xmlns:ns3="http://schemas.microsoft.com/sharepoint/v4" targetNamespace="http://schemas.microsoft.com/office/2006/metadata/properties" ma:root="true" ma:fieldsID="b1d8c83d4b499cb0f5854348e3601068" ns2:_="" ns3:_="">
    <xsd:import namespace="67ef9e28-a3e3-4a70-9fbf-1d005cf41800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DocumentDescription" minOccurs="0"/>
                <xsd:element ref="ns2:Approval" minOccurs="0"/>
                <xsd:element ref="ns2:RecordNumber" minOccurs="0"/>
                <xsd:element ref="ns2:Function" minOccurs="0"/>
                <xsd:element ref="ns3:IconOverlay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67ef9e28-a3e3-4a70-9fbf-1d005cf41800" elementFormDefault="qualified">
    <xsd:import namespace="http://schemas.microsoft.com/office/2006/documentManagement/types"/>
    <xsd:element name="DocumentDescription" ma:index="8" nillable="true" ma:displayName="Document Description" ma:description="Document Description. Max 255 characters" ma:internalName="DocumentDescription">
      <xsd:simpleType>
        <xsd:restriction base="dms:Note"/>
      </xsd:simpleType>
    </xsd:element>
    <xsd:element name="Approval" ma:index="9" nillable="true" ma:displayName="Approval" ma:default="" ma:description="Select the approval status of the document" ma:format="Dropdown" ma:internalName="Approval">
      <xsd:simpleType>
        <xsd:restriction base="dms:Choice">
          <xsd:enumeration value="For Review"/>
          <xsd:enumeration value="Approved"/>
          <xsd:enumeration value="Superseded"/>
          <xsd:enumeration value="Cancelled"/>
        </xsd:restriction>
      </xsd:simpleType>
    </xsd:element>
    <xsd:element name="RecordNumber" ma:index="10" nillable="true" ma:displayName="Record Number" ma:description="RecordPoint Record Number" ma:internalName="RecordNumber">
      <xsd:simpleType>
        <xsd:restriction base="dms:Text"/>
      </xsd:simpleType>
    </xsd:element>
    <xsd:element name="Function" ma:index="11" nillable="true" ma:displayName="Function" ma:description="Select the relevance function" ma:format="Dropdown" ma:hidden="true" ma:internalName="Function" ma:readOnly="false">
      <xsd:simpleType>
        <xsd:restriction base="dms:Choice">
          <xsd:enumeration value="Administration"/>
          <xsd:enumeration value="International"/>
          <xsd:enumeration value="OHS"/>
          <xsd:enumeration value="Legal"/>
          <xsd:enumeration value="Personnel"/>
          <xsd:enumeration value="Program Admin"/>
          <xsd:enumeration value="Project"/>
          <xsd:enumeration value="Property"/>
          <xsd:enumeration value="Regulation"/>
          <xsd:enumeration value="Technology"/>
          <xsd:enumeration value="Climate Change"/>
        </xsd:restriction>
      </xsd:simpleType>
    </xsd:element>
  </xsd:schema>
  <xsd:schema xmlns:xsd="http://www.w3.org/2001/XMLSchema" xmlns:dms="http://schemas.microsoft.com/office/2006/documentManagement/types" targetNamespace="http://schemas.microsoft.com/sharepoint/v4" elementFormDefault="qualified">
    <xsd:import namespace="http://schemas.microsoft.com/office/2006/documentManagement/types"/>
    <xsd:element name="IconOverlay" ma:index="12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61970EE3-C60F-496E-B853-FE8D0AB318FE}">
  <ds:schemaRefs>
    <ds:schemaRef ds:uri="http://schemas.microsoft.com/office/2006/metadata/customXsn"/>
  </ds:schemaRefs>
</ds:datastoreItem>
</file>

<file path=customXml/itemProps2.xml><?xml version="1.0" encoding="utf-8"?>
<ds:datastoreItem xmlns:ds="http://schemas.openxmlformats.org/officeDocument/2006/customXml" ds:itemID="{58940F71-4450-4622-BEDD-E8B6B397E53A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26D81EFC-1DEE-4683-A170-228C4C09D665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3B71C8FF-28E6-476E-A53A-844569B14E2A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67ef9e28-a3e3-4a70-9fbf-1d005cf41800"/>
    <ds:schemaRef ds:uri="http://schemas.microsoft.com/sharepoint/v4"/>
    <ds:schemaRef ds:uri="http://schemas.openxmlformats.org/package/2006/metadata/core-properties"/>
  </ds:schemaRefs>
</ds:datastoreItem>
</file>

<file path=customXml/itemProps5.xml><?xml version="1.0" encoding="utf-8"?>
<ds:datastoreItem xmlns:ds="http://schemas.openxmlformats.org/officeDocument/2006/customXml" ds:itemID="{66B814D3-F671-43BA-A382-7907E46507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ef9e28-a3e3-4a70-9fbf-1d005cf41800"/>
    <ds:schemaRef ds:uri="http://schemas.microsoft.com/sharepoint/v4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513</Words>
  <Application>Microsoft Office PowerPoint</Application>
  <PresentationFormat>On-screen Show (4:3)</PresentationFormat>
  <Paragraphs>51</Paragraphs>
  <Slides>11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2016-05-05T05:28:00Z</dcterms:created>
  <dcterms:modified xsi:type="dcterms:W3CDTF">2016-05-05T05:28:00Z</dcterms:modified>
</cp:coreProperties>
</file>