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
  </p:notesMasterIdLst>
  <p:sldIdLst>
    <p:sldId id="261" r:id="rId5"/>
    <p:sldId id="258"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uggested V2" id="{46264C99-0D36-47BC-8A39-C41B85FBA36C}">
          <p14:sldIdLst>
            <p14:sldId id="261"/>
            <p14:sldId id="258"/>
            <p14:sldId id="260"/>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9D95264-6D25-F583-EBDC-E140CA3BD0E5}" name="Beebe, Sarah" initials="BS" userId="S::sarah.beebe1@aff.gov.au::cf61ad8b-44e0-48c0-b806-4a292e9b51bc" providerId="AD"/>
  <p188:author id="{68543C7B-EFF9-5FC2-F9BD-5906B07C3C64}" name="Cruickshank, Tara" initials="CT" userId="S::tara.cruickshank@aff.gov.au::eb2910b2-27fa-484a-9b44-099857f0ecdf" providerId="AD"/>
  <p188:author id="{8E779289-3AE1-9258-4BA6-0B10411F8CF1}" name="McAlpine, Alex" initials="AM" userId="S::Alex.McAlpine@aff.gov.au::785e79a9-cc7d-4e0e-8cce-4000203b4e16" providerId="AD"/>
  <p188:author id="{85278EB4-E21E-DF82-159D-7E727AF940A9}" name="Scholfield, Shalan" initials="SS" userId="S::shalan.scholfield@aff.gov.au::89c04106-64d1-4d4a-8c00-719830c73b78" providerId="AD"/>
  <p188:author id="{21B215BB-8F29-695E-8D80-1F72A1F1359E}" name="Sloan, Georgia" initials="GS" userId="S::Georgia.Sloan@aff.gov.au::cf74ece7-b8d9-46f9-b8eb-a7db0baa256f"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E5EAF1"/>
    <a:srgbClr val="006488"/>
    <a:srgbClr val="DFE4F1"/>
    <a:srgbClr val="D5E4F1"/>
    <a:srgbClr val="D8F5F4"/>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A7A8F3-F950-4DB2-B09A-B12B2A3A66CB}" v="3" dt="2025-02-19T22:46:38.3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942"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5" Type="http://schemas.microsoft.com/office/2018/10/relationships/authors" Target="authors.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uickshank, Tara" userId="S::tara.cruickshank@aff.gov.au::eb2910b2-27fa-484a-9b44-099857f0ecdf" providerId="AD" clId="Web-{4A00B106-D0ED-742A-1C5E-CDCE9D3C5AA8}"/>
    <pc:docChg chg="modSld">
      <pc:chgData name="Cruickshank, Tara" userId="S::tara.cruickshank@aff.gov.au::eb2910b2-27fa-484a-9b44-099857f0ecdf" providerId="AD" clId="Web-{4A00B106-D0ED-742A-1C5E-CDCE9D3C5AA8}" dt="2025-02-18T20:49:54.192" v="9"/>
      <pc:docMkLst>
        <pc:docMk/>
      </pc:docMkLst>
      <pc:sldChg chg="delSp modSp">
        <pc:chgData name="Cruickshank, Tara" userId="S::tara.cruickshank@aff.gov.au::eb2910b2-27fa-484a-9b44-099857f0ecdf" providerId="AD" clId="Web-{4A00B106-D0ED-742A-1C5E-CDCE9D3C5AA8}" dt="2025-02-18T20:49:48.051" v="6"/>
        <pc:sldMkLst>
          <pc:docMk/>
          <pc:sldMk cId="275541970" sldId="258"/>
        </pc:sldMkLst>
        <pc:spChg chg="del mod">
          <ac:chgData name="Cruickshank, Tara" userId="S::tara.cruickshank@aff.gov.au::eb2910b2-27fa-484a-9b44-099857f0ecdf" providerId="AD" clId="Web-{4A00B106-D0ED-742A-1C5E-CDCE9D3C5AA8}" dt="2025-02-18T20:49:45.488" v="5"/>
          <ac:spMkLst>
            <pc:docMk/>
            <pc:sldMk cId="275541970" sldId="258"/>
            <ac:spMk id="15" creationId="{EDCD1CF6-52C6-618E-49DD-FA4D72CCEFE5}"/>
          </ac:spMkLst>
        </pc:spChg>
        <pc:picChg chg="del">
          <ac:chgData name="Cruickshank, Tara" userId="S::tara.cruickshank@aff.gov.au::eb2910b2-27fa-484a-9b44-099857f0ecdf" providerId="AD" clId="Web-{4A00B106-D0ED-742A-1C5E-CDCE9D3C5AA8}" dt="2025-02-18T20:49:48.051" v="6"/>
          <ac:picMkLst>
            <pc:docMk/>
            <pc:sldMk cId="275541970" sldId="258"/>
            <ac:picMk id="19" creationId="{F03E528F-1B91-F3EB-B7F9-16C8F569799D}"/>
          </ac:picMkLst>
        </pc:picChg>
      </pc:sldChg>
      <pc:sldChg chg="delSp modSp">
        <pc:chgData name="Cruickshank, Tara" userId="S::tara.cruickshank@aff.gov.au::eb2910b2-27fa-484a-9b44-099857f0ecdf" providerId="AD" clId="Web-{4A00B106-D0ED-742A-1C5E-CDCE9D3C5AA8}" dt="2025-02-18T20:49:54.192" v="9"/>
        <pc:sldMkLst>
          <pc:docMk/>
          <pc:sldMk cId="3923598867" sldId="260"/>
        </pc:sldMkLst>
        <pc:spChg chg="del mod">
          <ac:chgData name="Cruickshank, Tara" userId="S::tara.cruickshank@aff.gov.au::eb2910b2-27fa-484a-9b44-099857f0ecdf" providerId="AD" clId="Web-{4A00B106-D0ED-742A-1C5E-CDCE9D3C5AA8}" dt="2025-02-18T20:49:52.739" v="8"/>
          <ac:spMkLst>
            <pc:docMk/>
            <pc:sldMk cId="3923598867" sldId="260"/>
            <ac:spMk id="24" creationId="{78C7CF41-568E-8046-52EE-FD2A2F2F951B}"/>
          </ac:spMkLst>
        </pc:spChg>
        <pc:picChg chg="del">
          <ac:chgData name="Cruickshank, Tara" userId="S::tara.cruickshank@aff.gov.au::eb2910b2-27fa-484a-9b44-099857f0ecdf" providerId="AD" clId="Web-{4A00B106-D0ED-742A-1C5E-CDCE9D3C5AA8}" dt="2025-02-18T20:49:54.192" v="9"/>
          <ac:picMkLst>
            <pc:docMk/>
            <pc:sldMk cId="3923598867" sldId="260"/>
            <ac:picMk id="26" creationId="{83EC4E1A-866B-9CE7-C506-D62CFE9E3766}"/>
          </ac:picMkLst>
        </pc:picChg>
      </pc:sldChg>
      <pc:sldChg chg="delSp modSp">
        <pc:chgData name="Cruickshank, Tara" userId="S::tara.cruickshank@aff.gov.au::eb2910b2-27fa-484a-9b44-099857f0ecdf" providerId="AD" clId="Web-{4A00B106-D0ED-742A-1C5E-CDCE9D3C5AA8}" dt="2025-02-18T20:49:40.472" v="3"/>
        <pc:sldMkLst>
          <pc:docMk/>
          <pc:sldMk cId="2176359553" sldId="261"/>
        </pc:sldMkLst>
        <pc:spChg chg="del mod">
          <ac:chgData name="Cruickshank, Tara" userId="S::tara.cruickshank@aff.gov.au::eb2910b2-27fa-484a-9b44-099857f0ecdf" providerId="AD" clId="Web-{4A00B106-D0ED-742A-1C5E-CDCE9D3C5AA8}" dt="2025-02-18T20:49:34.707" v="2"/>
          <ac:spMkLst>
            <pc:docMk/>
            <pc:sldMk cId="2176359553" sldId="261"/>
            <ac:spMk id="15" creationId="{EDCD1CF6-52C6-618E-49DD-FA4D72CCEFE5}"/>
          </ac:spMkLst>
        </pc:spChg>
        <pc:picChg chg="del">
          <ac:chgData name="Cruickshank, Tara" userId="S::tara.cruickshank@aff.gov.au::eb2910b2-27fa-484a-9b44-099857f0ecdf" providerId="AD" clId="Web-{4A00B106-D0ED-742A-1C5E-CDCE9D3C5AA8}" dt="2025-02-18T20:49:40.472" v="3"/>
          <ac:picMkLst>
            <pc:docMk/>
            <pc:sldMk cId="2176359553" sldId="261"/>
            <ac:picMk id="19" creationId="{F03E528F-1B91-F3EB-B7F9-16C8F569799D}"/>
          </ac:picMkLst>
        </pc:picChg>
      </pc:sldChg>
    </pc:docChg>
  </pc:docChgLst>
  <pc:docChgLst>
    <pc:chgData name="Scholfield, Shalan" userId="89c04106-64d1-4d4a-8c00-719830c73b78" providerId="ADAL" clId="{198F127A-4D4E-469F-B28B-5D977E5FD171}"/>
    <pc:docChg chg="modSld">
      <pc:chgData name="Scholfield, Shalan" userId="89c04106-64d1-4d4a-8c00-719830c73b78" providerId="ADAL" clId="{198F127A-4D4E-469F-B28B-5D977E5FD171}" dt="2024-10-22T05:29:14.090" v="16" actId="1076"/>
      <pc:docMkLst>
        <pc:docMk/>
      </pc:docMkLst>
      <pc:sldChg chg="modSp mod">
        <pc:chgData name="Scholfield, Shalan" userId="89c04106-64d1-4d4a-8c00-719830c73b78" providerId="ADAL" clId="{198F127A-4D4E-469F-B28B-5D977E5FD171}" dt="2024-10-22T05:28:31.223" v="2" actId="1076"/>
        <pc:sldMkLst>
          <pc:docMk/>
          <pc:sldMk cId="275541970" sldId="258"/>
        </pc:sldMkLst>
      </pc:sldChg>
      <pc:sldChg chg="modSp mod">
        <pc:chgData name="Scholfield, Shalan" userId="89c04106-64d1-4d4a-8c00-719830c73b78" providerId="ADAL" clId="{198F127A-4D4E-469F-B28B-5D977E5FD171}" dt="2024-10-22T05:29:14.090" v="16" actId="1076"/>
        <pc:sldMkLst>
          <pc:docMk/>
          <pc:sldMk cId="3923598867" sldId="260"/>
        </pc:sldMkLst>
      </pc:sldChg>
      <pc:sldChg chg="modSp mod">
        <pc:chgData name="Scholfield, Shalan" userId="89c04106-64d1-4d4a-8c00-719830c73b78" providerId="ADAL" clId="{198F127A-4D4E-469F-B28B-5D977E5FD171}" dt="2024-10-22T05:29:01.349" v="14" actId="14100"/>
        <pc:sldMkLst>
          <pc:docMk/>
          <pc:sldMk cId="2176359553" sldId="261"/>
        </pc:sldMkLst>
      </pc:sldChg>
    </pc:docChg>
  </pc:docChgLst>
  <pc:docChgLst>
    <pc:chgData name="Cruickshank, Tara" userId="S::tara.cruickshank@aff.gov.au::eb2910b2-27fa-484a-9b44-099857f0ecdf" providerId="AD" clId="Web-{F7A9C71B-45C8-7DC9-62B7-CE58D66C7FE6}"/>
    <pc:docChg chg="modSld">
      <pc:chgData name="Cruickshank, Tara" userId="S::tara.cruickshank@aff.gov.au::eb2910b2-27fa-484a-9b44-099857f0ecdf" providerId="AD" clId="Web-{F7A9C71B-45C8-7DC9-62B7-CE58D66C7FE6}" dt="2024-10-30T00:46:44.452" v="182" actId="20577"/>
      <pc:docMkLst>
        <pc:docMk/>
      </pc:docMkLst>
      <pc:sldChg chg="modSp">
        <pc:chgData name="Cruickshank, Tara" userId="S::tara.cruickshank@aff.gov.au::eb2910b2-27fa-484a-9b44-099857f0ecdf" providerId="AD" clId="Web-{F7A9C71B-45C8-7DC9-62B7-CE58D66C7FE6}" dt="2024-10-30T00:46:44.452" v="182" actId="20577"/>
        <pc:sldMkLst>
          <pc:docMk/>
          <pc:sldMk cId="275541970" sldId="258"/>
        </pc:sldMkLst>
      </pc:sldChg>
      <pc:sldChg chg="modSp">
        <pc:chgData name="Cruickshank, Tara" userId="S::tara.cruickshank@aff.gov.au::eb2910b2-27fa-484a-9b44-099857f0ecdf" providerId="AD" clId="Web-{F7A9C71B-45C8-7DC9-62B7-CE58D66C7FE6}" dt="2024-10-30T00:38:42.980" v="113" actId="20577"/>
        <pc:sldMkLst>
          <pc:docMk/>
          <pc:sldMk cId="3923598867" sldId="260"/>
        </pc:sldMkLst>
      </pc:sldChg>
    </pc:docChg>
  </pc:docChgLst>
  <pc:docChgLst>
    <pc:chgData name="Scholfield, Shalan" userId="S::shalan.scholfield@aff.gov.au::89c04106-64d1-4d4a-8c00-719830c73b78" providerId="AD" clId="Web-{0F015691-C438-F31C-3AF3-51EAA809F480}"/>
    <pc:docChg chg="modSld">
      <pc:chgData name="Scholfield, Shalan" userId="S::shalan.scholfield@aff.gov.au::89c04106-64d1-4d4a-8c00-719830c73b78" providerId="AD" clId="Web-{0F015691-C438-F31C-3AF3-51EAA809F480}" dt="2024-10-23T10:51:05.103" v="25" actId="20577"/>
      <pc:docMkLst>
        <pc:docMk/>
      </pc:docMkLst>
      <pc:sldChg chg="modSp">
        <pc:chgData name="Scholfield, Shalan" userId="S::shalan.scholfield@aff.gov.au::89c04106-64d1-4d4a-8c00-719830c73b78" providerId="AD" clId="Web-{0F015691-C438-F31C-3AF3-51EAA809F480}" dt="2024-10-23T03:00:18.424" v="20" actId="20577"/>
        <pc:sldMkLst>
          <pc:docMk/>
          <pc:sldMk cId="275541970" sldId="258"/>
        </pc:sldMkLst>
      </pc:sldChg>
      <pc:sldChg chg="modSp">
        <pc:chgData name="Scholfield, Shalan" userId="S::shalan.scholfield@aff.gov.au::89c04106-64d1-4d4a-8c00-719830c73b78" providerId="AD" clId="Web-{0F015691-C438-F31C-3AF3-51EAA809F480}" dt="2024-10-23T10:51:05.103" v="25" actId="20577"/>
        <pc:sldMkLst>
          <pc:docMk/>
          <pc:sldMk cId="3923598867" sldId="260"/>
        </pc:sldMkLst>
      </pc:sldChg>
    </pc:docChg>
  </pc:docChgLst>
  <pc:docChgLst>
    <pc:chgData name="Scholfield, Shalan" userId="S::shalan.scholfield@aff.gov.au::89c04106-64d1-4d4a-8c00-719830c73b78" providerId="AD" clId="Web-{A91A0AF0-946F-9FCF-8B32-B0292CC83E9E}"/>
    <pc:docChg chg="modSld">
      <pc:chgData name="Scholfield, Shalan" userId="S::shalan.scholfield@aff.gov.au::89c04106-64d1-4d4a-8c00-719830c73b78" providerId="AD" clId="Web-{A91A0AF0-946F-9FCF-8B32-B0292CC83E9E}" dt="2024-10-22T04:04:27.580" v="161" actId="1076"/>
      <pc:docMkLst>
        <pc:docMk/>
      </pc:docMkLst>
      <pc:sldChg chg="modSp">
        <pc:chgData name="Scholfield, Shalan" userId="S::shalan.scholfield@aff.gov.au::89c04106-64d1-4d4a-8c00-719830c73b78" providerId="AD" clId="Web-{A91A0AF0-946F-9FCF-8B32-B0292CC83E9E}" dt="2024-10-22T04:03:26.703" v="154" actId="20577"/>
        <pc:sldMkLst>
          <pc:docMk/>
          <pc:sldMk cId="3923598867" sldId="260"/>
        </pc:sldMkLst>
      </pc:sldChg>
      <pc:sldChg chg="addSp modSp">
        <pc:chgData name="Scholfield, Shalan" userId="S::shalan.scholfield@aff.gov.au::89c04106-64d1-4d4a-8c00-719830c73b78" providerId="AD" clId="Web-{A91A0AF0-946F-9FCF-8B32-B0292CC83E9E}" dt="2024-10-22T04:04:27.580" v="161" actId="1076"/>
        <pc:sldMkLst>
          <pc:docMk/>
          <pc:sldMk cId="2176359553" sldId="261"/>
        </pc:sldMkLst>
      </pc:sldChg>
    </pc:docChg>
  </pc:docChgLst>
  <pc:docChgLst>
    <pc:chgData name="Cruickshank, Tara" userId="S::tara.cruickshank@aff.gov.au::eb2910b2-27fa-484a-9b44-099857f0ecdf" providerId="AD" clId="Web-{172EFDE1-4339-EBD0-B465-01E262F320B6}"/>
    <pc:docChg chg="modSld">
      <pc:chgData name="Cruickshank, Tara" userId="S::tara.cruickshank@aff.gov.au::eb2910b2-27fa-484a-9b44-099857f0ecdf" providerId="AD" clId="Web-{172EFDE1-4339-EBD0-B465-01E262F320B6}" dt="2024-10-30T03:09:13.718" v="22" actId="20577"/>
      <pc:docMkLst>
        <pc:docMk/>
      </pc:docMkLst>
      <pc:sldChg chg="modSp">
        <pc:chgData name="Cruickshank, Tara" userId="S::tara.cruickshank@aff.gov.au::eb2910b2-27fa-484a-9b44-099857f0ecdf" providerId="AD" clId="Web-{172EFDE1-4339-EBD0-B465-01E262F320B6}" dt="2024-10-30T03:09:13.718" v="22" actId="20577"/>
        <pc:sldMkLst>
          <pc:docMk/>
          <pc:sldMk cId="275541970" sldId="258"/>
        </pc:sldMkLst>
      </pc:sldChg>
    </pc:docChg>
  </pc:docChgLst>
  <pc:docChgLst>
    <pc:chgData name="Cruickshank, Tara" userId="S::tara.cruickshank@aff.gov.au::eb2910b2-27fa-484a-9b44-099857f0ecdf" providerId="AD" clId="Web-{AD9325DB-B842-0F8A-D53B-A3C4C960A78F}"/>
    <pc:docChg chg="modSld">
      <pc:chgData name="Cruickshank, Tara" userId="S::tara.cruickshank@aff.gov.au::eb2910b2-27fa-484a-9b44-099857f0ecdf" providerId="AD" clId="Web-{AD9325DB-B842-0F8A-D53B-A3C4C960A78F}" dt="2025-02-18T20:48:19.507" v="3" actId="20577"/>
      <pc:docMkLst>
        <pc:docMk/>
      </pc:docMkLst>
      <pc:sldChg chg="addSp delSp modSp">
        <pc:chgData name="Cruickshank, Tara" userId="S::tara.cruickshank@aff.gov.au::eb2910b2-27fa-484a-9b44-099857f0ecdf" providerId="AD" clId="Web-{AD9325DB-B842-0F8A-D53B-A3C4C960A78F}" dt="2025-02-18T20:48:19.507" v="3" actId="20577"/>
        <pc:sldMkLst>
          <pc:docMk/>
          <pc:sldMk cId="2176359553" sldId="261"/>
        </pc:sldMkLst>
        <pc:spChg chg="add del mod">
          <ac:chgData name="Cruickshank, Tara" userId="S::tara.cruickshank@aff.gov.au::eb2910b2-27fa-484a-9b44-099857f0ecdf" providerId="AD" clId="Web-{AD9325DB-B842-0F8A-D53B-A3C4C960A78F}" dt="2025-02-18T20:48:19.507" v="3" actId="20577"/>
          <ac:spMkLst>
            <pc:docMk/>
            <pc:sldMk cId="2176359553" sldId="261"/>
            <ac:spMk id="15" creationId="{EDCD1CF6-52C6-618E-49DD-FA4D72CCEFE5}"/>
          </ac:spMkLst>
        </pc:spChg>
      </pc:sldChg>
    </pc:docChg>
  </pc:docChgLst>
  <pc:docChgLst>
    <pc:chgData name="Cruickshank, Tara" userId="S::tara.cruickshank@aff.gov.au::eb2910b2-27fa-484a-9b44-099857f0ecdf" providerId="AD" clId="Web-{7AE9C196-E5ED-1FD2-8E35-FC692ED117D4}"/>
    <pc:docChg chg="modSld">
      <pc:chgData name="Cruickshank, Tara" userId="S::tara.cruickshank@aff.gov.au::eb2910b2-27fa-484a-9b44-099857f0ecdf" providerId="AD" clId="Web-{7AE9C196-E5ED-1FD2-8E35-FC692ED117D4}" dt="2024-10-31T03:47:28.183" v="0" actId="20577"/>
      <pc:docMkLst>
        <pc:docMk/>
      </pc:docMkLst>
      <pc:sldChg chg="modSp">
        <pc:chgData name="Cruickshank, Tara" userId="S::tara.cruickshank@aff.gov.au::eb2910b2-27fa-484a-9b44-099857f0ecdf" providerId="AD" clId="Web-{7AE9C196-E5ED-1FD2-8E35-FC692ED117D4}" dt="2024-10-31T03:47:28.183" v="0" actId="20577"/>
        <pc:sldMkLst>
          <pc:docMk/>
          <pc:sldMk cId="3923598867" sldId="260"/>
        </pc:sldMkLst>
      </pc:sldChg>
    </pc:docChg>
  </pc:docChgLst>
  <pc:docChgLst>
    <pc:chgData name="Sloan, Georgia" userId="cf74ece7-b8d9-46f9-b8eb-a7db0baa256f" providerId="ADAL" clId="{DD163516-9C1D-4340-A67B-F9A17E542597}"/>
    <pc:docChg chg="undo custSel modSld">
      <pc:chgData name="Sloan, Georgia" userId="cf74ece7-b8d9-46f9-b8eb-a7db0baa256f" providerId="ADAL" clId="{DD163516-9C1D-4340-A67B-F9A17E542597}" dt="2025-01-09T05:34:20.663" v="1" actId="1076"/>
      <pc:docMkLst>
        <pc:docMk/>
      </pc:docMkLst>
      <pc:sldChg chg="modSp mod">
        <pc:chgData name="Sloan, Georgia" userId="cf74ece7-b8d9-46f9-b8eb-a7db0baa256f" providerId="ADAL" clId="{DD163516-9C1D-4340-A67B-F9A17E542597}" dt="2025-01-09T05:34:20.663" v="1" actId="1076"/>
        <pc:sldMkLst>
          <pc:docMk/>
          <pc:sldMk cId="2176359553" sldId="261"/>
        </pc:sldMkLst>
        <pc:cxnChg chg="mod">
          <ac:chgData name="Sloan, Georgia" userId="cf74ece7-b8d9-46f9-b8eb-a7db0baa256f" providerId="ADAL" clId="{DD163516-9C1D-4340-A67B-F9A17E542597}" dt="2025-01-09T05:34:20.663" v="1" actId="1076"/>
          <ac:cxnSpMkLst>
            <pc:docMk/>
            <pc:sldMk cId="2176359553" sldId="261"/>
            <ac:cxnSpMk id="32" creationId="{ECCE523E-B09C-2E14-D593-974356E467E1}"/>
          </ac:cxnSpMkLst>
        </pc:cxnChg>
      </pc:sldChg>
    </pc:docChg>
  </pc:docChgLst>
  <pc:docChgLst>
    <pc:chgData name="Scholfield, Shalan" userId="S::shalan.scholfield@aff.gov.au::89c04106-64d1-4d4a-8c00-719830c73b78" providerId="AD" clId="Web-{112D4BDC-2E8E-28D8-945C-BD7D9AB603A5}"/>
    <pc:docChg chg="modSld">
      <pc:chgData name="Scholfield, Shalan" userId="S::shalan.scholfield@aff.gov.au::89c04106-64d1-4d4a-8c00-719830c73b78" providerId="AD" clId="Web-{112D4BDC-2E8E-28D8-945C-BD7D9AB603A5}" dt="2024-10-30T10:46:11.492" v="0" actId="20577"/>
      <pc:docMkLst>
        <pc:docMk/>
      </pc:docMkLst>
      <pc:sldChg chg="modSp">
        <pc:chgData name="Scholfield, Shalan" userId="S::shalan.scholfield@aff.gov.au::89c04106-64d1-4d4a-8c00-719830c73b78" providerId="AD" clId="Web-{112D4BDC-2E8E-28D8-945C-BD7D9AB603A5}" dt="2024-10-30T10:46:11.492" v="0" actId="20577"/>
        <pc:sldMkLst>
          <pc:docMk/>
          <pc:sldMk cId="2176359553" sldId="261"/>
        </pc:sldMkLst>
      </pc:sldChg>
    </pc:docChg>
  </pc:docChgLst>
  <pc:docChgLst>
    <pc:chgData name="Scholfield, Shalan" userId="S::shalan.scholfield@aff.gov.au::89c04106-64d1-4d4a-8c00-719830c73b78" providerId="AD" clId="Web-{538D6D3D-744C-25C2-11FC-10DE301FC315}"/>
    <pc:docChg chg="modSld">
      <pc:chgData name="Scholfield, Shalan" userId="S::shalan.scholfield@aff.gov.au::89c04106-64d1-4d4a-8c00-719830c73b78" providerId="AD" clId="Web-{538D6D3D-744C-25C2-11FC-10DE301FC315}" dt="2024-10-30T03:41:27.041" v="191" actId="20577"/>
      <pc:docMkLst>
        <pc:docMk/>
      </pc:docMkLst>
      <pc:sldChg chg="modSp">
        <pc:chgData name="Scholfield, Shalan" userId="S::shalan.scholfield@aff.gov.au::89c04106-64d1-4d4a-8c00-719830c73b78" providerId="AD" clId="Web-{538D6D3D-744C-25C2-11FC-10DE301FC315}" dt="2024-10-30T03:37:07.915" v="25" actId="20577"/>
        <pc:sldMkLst>
          <pc:docMk/>
          <pc:sldMk cId="275541970" sldId="258"/>
        </pc:sldMkLst>
      </pc:sldChg>
      <pc:sldChg chg="modSp">
        <pc:chgData name="Scholfield, Shalan" userId="S::shalan.scholfield@aff.gov.au::89c04106-64d1-4d4a-8c00-719830c73b78" providerId="AD" clId="Web-{538D6D3D-744C-25C2-11FC-10DE301FC315}" dt="2024-10-30T03:37:38.868" v="44" actId="20577"/>
        <pc:sldMkLst>
          <pc:docMk/>
          <pc:sldMk cId="3923598867" sldId="260"/>
        </pc:sldMkLst>
      </pc:sldChg>
      <pc:sldChg chg="addSp delSp modSp">
        <pc:chgData name="Scholfield, Shalan" userId="S::shalan.scholfield@aff.gov.au::89c04106-64d1-4d4a-8c00-719830c73b78" providerId="AD" clId="Web-{538D6D3D-744C-25C2-11FC-10DE301FC315}" dt="2024-10-30T03:41:27.041" v="191" actId="20577"/>
        <pc:sldMkLst>
          <pc:docMk/>
          <pc:sldMk cId="2176359553" sldId="26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EA7D43-FF2F-4C75-90FE-6BDF524FA9DE}" type="datetimeFigureOut">
              <a:rPr lang="en-AU" smtClean="0"/>
              <a:t>20/02/2025</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C31A0D-8C3D-4C2A-822C-78DA169F4D50}" type="slidenum">
              <a:rPr lang="en-AU" smtClean="0"/>
              <a:t>‹#›</a:t>
            </a:fld>
            <a:endParaRPr lang="en-AU"/>
          </a:p>
        </p:txBody>
      </p:sp>
    </p:spTree>
    <p:extLst>
      <p:ext uri="{BB962C8B-B14F-4D97-AF65-F5344CB8AC3E}">
        <p14:creationId xmlns:p14="http://schemas.microsoft.com/office/powerpoint/2010/main" val="11131388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a:t>Attendees includes everyone: e.g. participants, observers, scribes, facilitator, planning team.</a:t>
            </a:r>
          </a:p>
          <a:p>
            <a:r>
              <a:rPr lang="en-AU"/>
              <a:t>Attendee numbers are NOT an exact count. Likely to be higher.</a:t>
            </a:r>
          </a:p>
          <a:p>
            <a:endParaRPr lang="en-AU"/>
          </a:p>
        </p:txBody>
      </p:sp>
      <p:sp>
        <p:nvSpPr>
          <p:cNvPr id="4" name="Slide Number Placeholder 3"/>
          <p:cNvSpPr>
            <a:spLocks noGrp="1"/>
          </p:cNvSpPr>
          <p:nvPr>
            <p:ph type="sldNum" sz="quarter" idx="5"/>
          </p:nvPr>
        </p:nvSpPr>
        <p:spPr/>
        <p:txBody>
          <a:bodyPr/>
          <a:lstStyle/>
          <a:p>
            <a:fld id="{F8C31A0D-8C3D-4C2A-822C-78DA169F4D50}" type="slidenum">
              <a:rPr lang="en-AU" smtClean="0"/>
              <a:t>1</a:t>
            </a:fld>
            <a:endParaRPr lang="en-AU"/>
          </a:p>
        </p:txBody>
      </p:sp>
    </p:spTree>
    <p:extLst>
      <p:ext uri="{BB962C8B-B14F-4D97-AF65-F5344CB8AC3E}">
        <p14:creationId xmlns:p14="http://schemas.microsoft.com/office/powerpoint/2010/main" val="31285282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F8C31A0D-8C3D-4C2A-822C-78DA169F4D50}" type="slidenum">
              <a:rPr lang="en-AU" smtClean="0"/>
              <a:t>2</a:t>
            </a:fld>
            <a:endParaRPr lang="en-AU"/>
          </a:p>
        </p:txBody>
      </p:sp>
    </p:spTree>
    <p:extLst>
      <p:ext uri="{BB962C8B-B14F-4D97-AF65-F5344CB8AC3E}">
        <p14:creationId xmlns:p14="http://schemas.microsoft.com/office/powerpoint/2010/main" val="4037022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8C31A0D-8C3D-4C2A-822C-78DA169F4D50}"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AU"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749615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C2540-7CF7-A4A5-AC9B-EDD82BF3A6E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C4434894-260A-8046-A847-E1883CAB8D8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218E4007-111F-7076-E0E4-A72AF9ACF7A2}"/>
              </a:ext>
            </a:extLst>
          </p:cNvPr>
          <p:cNvSpPr>
            <a:spLocks noGrp="1"/>
          </p:cNvSpPr>
          <p:nvPr>
            <p:ph type="dt" sz="half" idx="10"/>
          </p:nvPr>
        </p:nvSpPr>
        <p:spPr/>
        <p:txBody>
          <a:bodyPr/>
          <a:lstStyle/>
          <a:p>
            <a:fld id="{17A2804F-D4A8-4367-9D63-38995CC288A2}" type="datetimeFigureOut">
              <a:rPr lang="en-AU" smtClean="0"/>
              <a:t>20/02/2025</a:t>
            </a:fld>
            <a:endParaRPr lang="en-AU"/>
          </a:p>
        </p:txBody>
      </p:sp>
      <p:sp>
        <p:nvSpPr>
          <p:cNvPr id="5" name="Footer Placeholder 4">
            <a:extLst>
              <a:ext uri="{FF2B5EF4-FFF2-40B4-BE49-F238E27FC236}">
                <a16:creationId xmlns:a16="http://schemas.microsoft.com/office/drawing/2014/main" id="{0EC67C57-D1E0-03C8-4297-364C418BD5C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D0F588E9-BD01-4D70-B9F1-45B9AA5A1D60}"/>
              </a:ext>
            </a:extLst>
          </p:cNvPr>
          <p:cNvSpPr>
            <a:spLocks noGrp="1"/>
          </p:cNvSpPr>
          <p:nvPr>
            <p:ph type="sldNum" sz="quarter" idx="12"/>
          </p:nvPr>
        </p:nvSpPr>
        <p:spPr/>
        <p:txBody>
          <a:bodyPr/>
          <a:lstStyle/>
          <a:p>
            <a:fld id="{7EBC1318-588E-49D6-8D2B-4730B7A197EB}" type="slidenum">
              <a:rPr lang="en-AU" smtClean="0"/>
              <a:t>‹#›</a:t>
            </a:fld>
            <a:endParaRPr lang="en-AU"/>
          </a:p>
        </p:txBody>
      </p:sp>
    </p:spTree>
    <p:extLst>
      <p:ext uri="{BB962C8B-B14F-4D97-AF65-F5344CB8AC3E}">
        <p14:creationId xmlns:p14="http://schemas.microsoft.com/office/powerpoint/2010/main" val="11613820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C84EA-BC5D-E24A-50ED-4C8A8298A19C}"/>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510936BE-E875-FD7A-CE84-032F362183B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B9265B80-7557-E887-D93B-393D510CD622}"/>
              </a:ext>
            </a:extLst>
          </p:cNvPr>
          <p:cNvSpPr>
            <a:spLocks noGrp="1"/>
          </p:cNvSpPr>
          <p:nvPr>
            <p:ph type="dt" sz="half" idx="10"/>
          </p:nvPr>
        </p:nvSpPr>
        <p:spPr/>
        <p:txBody>
          <a:bodyPr/>
          <a:lstStyle/>
          <a:p>
            <a:fld id="{17A2804F-D4A8-4367-9D63-38995CC288A2}" type="datetimeFigureOut">
              <a:rPr lang="en-AU" smtClean="0"/>
              <a:t>20/02/2025</a:t>
            </a:fld>
            <a:endParaRPr lang="en-AU"/>
          </a:p>
        </p:txBody>
      </p:sp>
      <p:sp>
        <p:nvSpPr>
          <p:cNvPr id="5" name="Footer Placeholder 4">
            <a:extLst>
              <a:ext uri="{FF2B5EF4-FFF2-40B4-BE49-F238E27FC236}">
                <a16:creationId xmlns:a16="http://schemas.microsoft.com/office/drawing/2014/main" id="{494D4E70-54D1-3FFB-4B42-44E20876D09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3557199-873A-2FFE-A8AC-2A2EAD4A8CFD}"/>
              </a:ext>
            </a:extLst>
          </p:cNvPr>
          <p:cNvSpPr>
            <a:spLocks noGrp="1"/>
          </p:cNvSpPr>
          <p:nvPr>
            <p:ph type="sldNum" sz="quarter" idx="12"/>
          </p:nvPr>
        </p:nvSpPr>
        <p:spPr/>
        <p:txBody>
          <a:bodyPr/>
          <a:lstStyle/>
          <a:p>
            <a:fld id="{7EBC1318-588E-49D6-8D2B-4730B7A197EB}" type="slidenum">
              <a:rPr lang="en-AU" smtClean="0"/>
              <a:t>‹#›</a:t>
            </a:fld>
            <a:endParaRPr lang="en-AU"/>
          </a:p>
        </p:txBody>
      </p:sp>
    </p:spTree>
    <p:extLst>
      <p:ext uri="{BB962C8B-B14F-4D97-AF65-F5344CB8AC3E}">
        <p14:creationId xmlns:p14="http://schemas.microsoft.com/office/powerpoint/2010/main" val="3591425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856E2E-83C0-3EA2-D089-C19DE1D5A36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43CD1B0F-9996-D9AE-5C7E-3A2E40EADB3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1A86156-8B5C-3CF1-E3C1-377B5C32C9B5}"/>
              </a:ext>
            </a:extLst>
          </p:cNvPr>
          <p:cNvSpPr>
            <a:spLocks noGrp="1"/>
          </p:cNvSpPr>
          <p:nvPr>
            <p:ph type="dt" sz="half" idx="10"/>
          </p:nvPr>
        </p:nvSpPr>
        <p:spPr/>
        <p:txBody>
          <a:bodyPr/>
          <a:lstStyle/>
          <a:p>
            <a:fld id="{17A2804F-D4A8-4367-9D63-38995CC288A2}" type="datetimeFigureOut">
              <a:rPr lang="en-AU" smtClean="0"/>
              <a:t>20/02/2025</a:t>
            </a:fld>
            <a:endParaRPr lang="en-AU"/>
          </a:p>
        </p:txBody>
      </p:sp>
      <p:sp>
        <p:nvSpPr>
          <p:cNvPr id="5" name="Footer Placeholder 4">
            <a:extLst>
              <a:ext uri="{FF2B5EF4-FFF2-40B4-BE49-F238E27FC236}">
                <a16:creationId xmlns:a16="http://schemas.microsoft.com/office/drawing/2014/main" id="{65A1AEC6-A7EF-E40B-BDE3-E537B34F64EA}"/>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97C51641-B0D2-11BC-93FC-E4AACE0D3729}"/>
              </a:ext>
            </a:extLst>
          </p:cNvPr>
          <p:cNvSpPr>
            <a:spLocks noGrp="1"/>
          </p:cNvSpPr>
          <p:nvPr>
            <p:ph type="sldNum" sz="quarter" idx="12"/>
          </p:nvPr>
        </p:nvSpPr>
        <p:spPr/>
        <p:txBody>
          <a:bodyPr/>
          <a:lstStyle/>
          <a:p>
            <a:fld id="{7EBC1318-588E-49D6-8D2B-4730B7A197EB}" type="slidenum">
              <a:rPr lang="en-AU" smtClean="0"/>
              <a:t>‹#›</a:t>
            </a:fld>
            <a:endParaRPr lang="en-AU"/>
          </a:p>
        </p:txBody>
      </p:sp>
    </p:spTree>
    <p:extLst>
      <p:ext uri="{BB962C8B-B14F-4D97-AF65-F5344CB8AC3E}">
        <p14:creationId xmlns:p14="http://schemas.microsoft.com/office/powerpoint/2010/main" val="2753963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C80DC-E4F6-4338-6362-AB32CD58B5F4}"/>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19C61CDE-8541-27B8-7DC8-1D9181DF07F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009F791A-5FEF-8288-BBD4-23C25A285C92}"/>
              </a:ext>
            </a:extLst>
          </p:cNvPr>
          <p:cNvSpPr>
            <a:spLocks noGrp="1"/>
          </p:cNvSpPr>
          <p:nvPr>
            <p:ph type="dt" sz="half" idx="10"/>
          </p:nvPr>
        </p:nvSpPr>
        <p:spPr/>
        <p:txBody>
          <a:bodyPr/>
          <a:lstStyle/>
          <a:p>
            <a:fld id="{17A2804F-D4A8-4367-9D63-38995CC288A2}" type="datetimeFigureOut">
              <a:rPr lang="en-AU" smtClean="0"/>
              <a:t>20/02/2025</a:t>
            </a:fld>
            <a:endParaRPr lang="en-AU"/>
          </a:p>
        </p:txBody>
      </p:sp>
      <p:sp>
        <p:nvSpPr>
          <p:cNvPr id="5" name="Footer Placeholder 4">
            <a:extLst>
              <a:ext uri="{FF2B5EF4-FFF2-40B4-BE49-F238E27FC236}">
                <a16:creationId xmlns:a16="http://schemas.microsoft.com/office/drawing/2014/main" id="{9D5D669D-0BA7-EB1A-0F66-450A0B12669E}"/>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B0064F4-46F4-CCA4-C281-966917B24EA4}"/>
              </a:ext>
            </a:extLst>
          </p:cNvPr>
          <p:cNvSpPr>
            <a:spLocks noGrp="1"/>
          </p:cNvSpPr>
          <p:nvPr>
            <p:ph type="sldNum" sz="quarter" idx="12"/>
          </p:nvPr>
        </p:nvSpPr>
        <p:spPr/>
        <p:txBody>
          <a:bodyPr/>
          <a:lstStyle/>
          <a:p>
            <a:fld id="{7EBC1318-588E-49D6-8D2B-4730B7A197EB}" type="slidenum">
              <a:rPr lang="en-AU" smtClean="0"/>
              <a:t>‹#›</a:t>
            </a:fld>
            <a:endParaRPr lang="en-AU"/>
          </a:p>
        </p:txBody>
      </p:sp>
    </p:spTree>
    <p:extLst>
      <p:ext uri="{BB962C8B-B14F-4D97-AF65-F5344CB8AC3E}">
        <p14:creationId xmlns:p14="http://schemas.microsoft.com/office/powerpoint/2010/main" val="1235289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F1BF9-D35C-3265-AE88-F9E3DD2ED93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065BEA7F-DD88-9F73-B705-74E3A4D1918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6FB586-0C5A-B531-0D80-F218D21BC4C0}"/>
              </a:ext>
            </a:extLst>
          </p:cNvPr>
          <p:cNvSpPr>
            <a:spLocks noGrp="1"/>
          </p:cNvSpPr>
          <p:nvPr>
            <p:ph type="dt" sz="half" idx="10"/>
          </p:nvPr>
        </p:nvSpPr>
        <p:spPr/>
        <p:txBody>
          <a:bodyPr/>
          <a:lstStyle/>
          <a:p>
            <a:fld id="{17A2804F-D4A8-4367-9D63-38995CC288A2}" type="datetimeFigureOut">
              <a:rPr lang="en-AU" smtClean="0"/>
              <a:t>20/02/2025</a:t>
            </a:fld>
            <a:endParaRPr lang="en-AU"/>
          </a:p>
        </p:txBody>
      </p:sp>
      <p:sp>
        <p:nvSpPr>
          <p:cNvPr id="5" name="Footer Placeholder 4">
            <a:extLst>
              <a:ext uri="{FF2B5EF4-FFF2-40B4-BE49-F238E27FC236}">
                <a16:creationId xmlns:a16="http://schemas.microsoft.com/office/drawing/2014/main" id="{07424600-A6B4-6ECD-FB2E-BD1BB132B43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9D1EB11D-C03E-E493-764B-B7910D433EEB}"/>
              </a:ext>
            </a:extLst>
          </p:cNvPr>
          <p:cNvSpPr>
            <a:spLocks noGrp="1"/>
          </p:cNvSpPr>
          <p:nvPr>
            <p:ph type="sldNum" sz="quarter" idx="12"/>
          </p:nvPr>
        </p:nvSpPr>
        <p:spPr/>
        <p:txBody>
          <a:bodyPr/>
          <a:lstStyle/>
          <a:p>
            <a:fld id="{7EBC1318-588E-49D6-8D2B-4730B7A197EB}" type="slidenum">
              <a:rPr lang="en-AU" smtClean="0"/>
              <a:t>‹#›</a:t>
            </a:fld>
            <a:endParaRPr lang="en-AU"/>
          </a:p>
        </p:txBody>
      </p:sp>
    </p:spTree>
    <p:extLst>
      <p:ext uri="{BB962C8B-B14F-4D97-AF65-F5344CB8AC3E}">
        <p14:creationId xmlns:p14="http://schemas.microsoft.com/office/powerpoint/2010/main" val="2660569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78D27-2C96-4717-FE9D-B735F87C1CC6}"/>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5C512D5D-5586-DF51-147D-8D747CB6EBA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5DCE7CAE-7F24-7CC7-CDCE-FA64CC7CB53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CE07CD19-7E78-7B84-A4B4-CA93103DAEA6}"/>
              </a:ext>
            </a:extLst>
          </p:cNvPr>
          <p:cNvSpPr>
            <a:spLocks noGrp="1"/>
          </p:cNvSpPr>
          <p:nvPr>
            <p:ph type="dt" sz="half" idx="10"/>
          </p:nvPr>
        </p:nvSpPr>
        <p:spPr/>
        <p:txBody>
          <a:bodyPr/>
          <a:lstStyle/>
          <a:p>
            <a:fld id="{17A2804F-D4A8-4367-9D63-38995CC288A2}" type="datetimeFigureOut">
              <a:rPr lang="en-AU" smtClean="0"/>
              <a:t>20/02/2025</a:t>
            </a:fld>
            <a:endParaRPr lang="en-AU"/>
          </a:p>
        </p:txBody>
      </p:sp>
      <p:sp>
        <p:nvSpPr>
          <p:cNvPr id="6" name="Footer Placeholder 5">
            <a:extLst>
              <a:ext uri="{FF2B5EF4-FFF2-40B4-BE49-F238E27FC236}">
                <a16:creationId xmlns:a16="http://schemas.microsoft.com/office/drawing/2014/main" id="{9975D8A8-0B9E-D489-F44A-3580D86B6DA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B567F93D-30E2-05DD-4418-0774611022C5}"/>
              </a:ext>
            </a:extLst>
          </p:cNvPr>
          <p:cNvSpPr>
            <a:spLocks noGrp="1"/>
          </p:cNvSpPr>
          <p:nvPr>
            <p:ph type="sldNum" sz="quarter" idx="12"/>
          </p:nvPr>
        </p:nvSpPr>
        <p:spPr/>
        <p:txBody>
          <a:bodyPr/>
          <a:lstStyle/>
          <a:p>
            <a:fld id="{7EBC1318-588E-49D6-8D2B-4730B7A197EB}" type="slidenum">
              <a:rPr lang="en-AU" smtClean="0"/>
              <a:t>‹#›</a:t>
            </a:fld>
            <a:endParaRPr lang="en-AU"/>
          </a:p>
        </p:txBody>
      </p:sp>
    </p:spTree>
    <p:extLst>
      <p:ext uri="{BB962C8B-B14F-4D97-AF65-F5344CB8AC3E}">
        <p14:creationId xmlns:p14="http://schemas.microsoft.com/office/powerpoint/2010/main" val="1464061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73844-09CC-7C9B-BDF5-67459DF10D3C}"/>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182A0E66-301D-FE44-4BFD-0E5EC719F1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7CA198C-1A71-B7BA-BE12-F3CF1B6DCF1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B260AB7B-F097-D5B9-1230-95CA615656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BADDE7B-87F1-D585-5217-405CACAA27F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E2E969E3-79EB-C035-063F-D1648A19CC3C}"/>
              </a:ext>
            </a:extLst>
          </p:cNvPr>
          <p:cNvSpPr>
            <a:spLocks noGrp="1"/>
          </p:cNvSpPr>
          <p:nvPr>
            <p:ph type="dt" sz="half" idx="10"/>
          </p:nvPr>
        </p:nvSpPr>
        <p:spPr/>
        <p:txBody>
          <a:bodyPr/>
          <a:lstStyle/>
          <a:p>
            <a:fld id="{17A2804F-D4A8-4367-9D63-38995CC288A2}" type="datetimeFigureOut">
              <a:rPr lang="en-AU" smtClean="0"/>
              <a:t>20/02/2025</a:t>
            </a:fld>
            <a:endParaRPr lang="en-AU"/>
          </a:p>
        </p:txBody>
      </p:sp>
      <p:sp>
        <p:nvSpPr>
          <p:cNvPr id="8" name="Footer Placeholder 7">
            <a:extLst>
              <a:ext uri="{FF2B5EF4-FFF2-40B4-BE49-F238E27FC236}">
                <a16:creationId xmlns:a16="http://schemas.microsoft.com/office/drawing/2014/main" id="{392553A1-3FA4-4937-423F-0AF4410C22DE}"/>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6316D96E-2B65-F251-5938-6428D776B4A5}"/>
              </a:ext>
            </a:extLst>
          </p:cNvPr>
          <p:cNvSpPr>
            <a:spLocks noGrp="1"/>
          </p:cNvSpPr>
          <p:nvPr>
            <p:ph type="sldNum" sz="quarter" idx="12"/>
          </p:nvPr>
        </p:nvSpPr>
        <p:spPr/>
        <p:txBody>
          <a:bodyPr/>
          <a:lstStyle/>
          <a:p>
            <a:fld id="{7EBC1318-588E-49D6-8D2B-4730B7A197EB}" type="slidenum">
              <a:rPr lang="en-AU" smtClean="0"/>
              <a:t>‹#›</a:t>
            </a:fld>
            <a:endParaRPr lang="en-AU"/>
          </a:p>
        </p:txBody>
      </p:sp>
    </p:spTree>
    <p:extLst>
      <p:ext uri="{BB962C8B-B14F-4D97-AF65-F5344CB8AC3E}">
        <p14:creationId xmlns:p14="http://schemas.microsoft.com/office/powerpoint/2010/main" val="734462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64173-57BA-9E0E-7638-15EDF0CAD631}"/>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0A80DE25-D0FD-9CE1-76B8-04B59AD89415}"/>
              </a:ext>
            </a:extLst>
          </p:cNvPr>
          <p:cNvSpPr>
            <a:spLocks noGrp="1"/>
          </p:cNvSpPr>
          <p:nvPr>
            <p:ph type="dt" sz="half" idx="10"/>
          </p:nvPr>
        </p:nvSpPr>
        <p:spPr/>
        <p:txBody>
          <a:bodyPr/>
          <a:lstStyle/>
          <a:p>
            <a:fld id="{17A2804F-D4A8-4367-9D63-38995CC288A2}" type="datetimeFigureOut">
              <a:rPr lang="en-AU" smtClean="0"/>
              <a:t>20/02/2025</a:t>
            </a:fld>
            <a:endParaRPr lang="en-AU"/>
          </a:p>
        </p:txBody>
      </p:sp>
      <p:sp>
        <p:nvSpPr>
          <p:cNvPr id="4" name="Footer Placeholder 3">
            <a:extLst>
              <a:ext uri="{FF2B5EF4-FFF2-40B4-BE49-F238E27FC236}">
                <a16:creationId xmlns:a16="http://schemas.microsoft.com/office/drawing/2014/main" id="{41B6C140-E3D4-3627-6A71-0F9CE297C190}"/>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693C3670-9B2F-1D33-2A98-7988EAA7C989}"/>
              </a:ext>
            </a:extLst>
          </p:cNvPr>
          <p:cNvSpPr>
            <a:spLocks noGrp="1"/>
          </p:cNvSpPr>
          <p:nvPr>
            <p:ph type="sldNum" sz="quarter" idx="12"/>
          </p:nvPr>
        </p:nvSpPr>
        <p:spPr/>
        <p:txBody>
          <a:bodyPr/>
          <a:lstStyle/>
          <a:p>
            <a:fld id="{7EBC1318-588E-49D6-8D2B-4730B7A197EB}" type="slidenum">
              <a:rPr lang="en-AU" smtClean="0"/>
              <a:t>‹#›</a:t>
            </a:fld>
            <a:endParaRPr lang="en-AU"/>
          </a:p>
        </p:txBody>
      </p:sp>
    </p:spTree>
    <p:extLst>
      <p:ext uri="{BB962C8B-B14F-4D97-AF65-F5344CB8AC3E}">
        <p14:creationId xmlns:p14="http://schemas.microsoft.com/office/powerpoint/2010/main" val="3845117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39AE1A-BB93-DB7B-7DA7-8C2940CED49F}"/>
              </a:ext>
            </a:extLst>
          </p:cNvPr>
          <p:cNvSpPr>
            <a:spLocks noGrp="1"/>
          </p:cNvSpPr>
          <p:nvPr>
            <p:ph type="dt" sz="half" idx="10"/>
          </p:nvPr>
        </p:nvSpPr>
        <p:spPr/>
        <p:txBody>
          <a:bodyPr/>
          <a:lstStyle/>
          <a:p>
            <a:fld id="{17A2804F-D4A8-4367-9D63-38995CC288A2}" type="datetimeFigureOut">
              <a:rPr lang="en-AU" smtClean="0"/>
              <a:t>20/02/2025</a:t>
            </a:fld>
            <a:endParaRPr lang="en-AU"/>
          </a:p>
        </p:txBody>
      </p:sp>
      <p:sp>
        <p:nvSpPr>
          <p:cNvPr id="3" name="Footer Placeholder 2">
            <a:extLst>
              <a:ext uri="{FF2B5EF4-FFF2-40B4-BE49-F238E27FC236}">
                <a16:creationId xmlns:a16="http://schemas.microsoft.com/office/drawing/2014/main" id="{DECB445F-BF48-5668-3A58-257837D6EAD1}"/>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13945AAD-70E8-129A-BAE1-842ED587BFC1}"/>
              </a:ext>
            </a:extLst>
          </p:cNvPr>
          <p:cNvSpPr>
            <a:spLocks noGrp="1"/>
          </p:cNvSpPr>
          <p:nvPr>
            <p:ph type="sldNum" sz="quarter" idx="12"/>
          </p:nvPr>
        </p:nvSpPr>
        <p:spPr/>
        <p:txBody>
          <a:bodyPr/>
          <a:lstStyle/>
          <a:p>
            <a:fld id="{7EBC1318-588E-49D6-8D2B-4730B7A197EB}" type="slidenum">
              <a:rPr lang="en-AU" smtClean="0"/>
              <a:t>‹#›</a:t>
            </a:fld>
            <a:endParaRPr lang="en-AU"/>
          </a:p>
        </p:txBody>
      </p:sp>
    </p:spTree>
    <p:extLst>
      <p:ext uri="{BB962C8B-B14F-4D97-AF65-F5344CB8AC3E}">
        <p14:creationId xmlns:p14="http://schemas.microsoft.com/office/powerpoint/2010/main" val="966412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AC611-A709-5448-51A4-06D45F40A4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A7FAF25D-5B4B-A9E9-51D0-AD7E911FC1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468DDC9B-BA89-735E-BF2E-7D194737A5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543511-17EC-B1B1-1FAF-E52E6DFE4E8C}"/>
              </a:ext>
            </a:extLst>
          </p:cNvPr>
          <p:cNvSpPr>
            <a:spLocks noGrp="1"/>
          </p:cNvSpPr>
          <p:nvPr>
            <p:ph type="dt" sz="half" idx="10"/>
          </p:nvPr>
        </p:nvSpPr>
        <p:spPr/>
        <p:txBody>
          <a:bodyPr/>
          <a:lstStyle/>
          <a:p>
            <a:fld id="{17A2804F-D4A8-4367-9D63-38995CC288A2}" type="datetimeFigureOut">
              <a:rPr lang="en-AU" smtClean="0"/>
              <a:t>20/02/2025</a:t>
            </a:fld>
            <a:endParaRPr lang="en-AU"/>
          </a:p>
        </p:txBody>
      </p:sp>
      <p:sp>
        <p:nvSpPr>
          <p:cNvPr id="6" name="Footer Placeholder 5">
            <a:extLst>
              <a:ext uri="{FF2B5EF4-FFF2-40B4-BE49-F238E27FC236}">
                <a16:creationId xmlns:a16="http://schemas.microsoft.com/office/drawing/2014/main" id="{2DC24D08-3556-4E78-3017-F579A52DD549}"/>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023C82D6-0F2E-DCB2-3F90-26B8B6E9E057}"/>
              </a:ext>
            </a:extLst>
          </p:cNvPr>
          <p:cNvSpPr>
            <a:spLocks noGrp="1"/>
          </p:cNvSpPr>
          <p:nvPr>
            <p:ph type="sldNum" sz="quarter" idx="12"/>
          </p:nvPr>
        </p:nvSpPr>
        <p:spPr/>
        <p:txBody>
          <a:bodyPr/>
          <a:lstStyle/>
          <a:p>
            <a:fld id="{7EBC1318-588E-49D6-8D2B-4730B7A197EB}" type="slidenum">
              <a:rPr lang="en-AU" smtClean="0"/>
              <a:t>‹#›</a:t>
            </a:fld>
            <a:endParaRPr lang="en-AU"/>
          </a:p>
        </p:txBody>
      </p:sp>
    </p:spTree>
    <p:extLst>
      <p:ext uri="{BB962C8B-B14F-4D97-AF65-F5344CB8AC3E}">
        <p14:creationId xmlns:p14="http://schemas.microsoft.com/office/powerpoint/2010/main" val="1404999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5C17E-5D33-5CDA-8AA8-8A9C39DE36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1EFF63AE-1666-6F20-7807-955D387F83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C46FB55A-9858-3E25-573B-4694625C81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054FEFE-17DC-CECC-4E67-4A1BC3695153}"/>
              </a:ext>
            </a:extLst>
          </p:cNvPr>
          <p:cNvSpPr>
            <a:spLocks noGrp="1"/>
          </p:cNvSpPr>
          <p:nvPr>
            <p:ph type="dt" sz="half" idx="10"/>
          </p:nvPr>
        </p:nvSpPr>
        <p:spPr/>
        <p:txBody>
          <a:bodyPr/>
          <a:lstStyle/>
          <a:p>
            <a:fld id="{17A2804F-D4A8-4367-9D63-38995CC288A2}" type="datetimeFigureOut">
              <a:rPr lang="en-AU" smtClean="0"/>
              <a:t>20/02/2025</a:t>
            </a:fld>
            <a:endParaRPr lang="en-AU"/>
          </a:p>
        </p:txBody>
      </p:sp>
      <p:sp>
        <p:nvSpPr>
          <p:cNvPr id="6" name="Footer Placeholder 5">
            <a:extLst>
              <a:ext uri="{FF2B5EF4-FFF2-40B4-BE49-F238E27FC236}">
                <a16:creationId xmlns:a16="http://schemas.microsoft.com/office/drawing/2014/main" id="{40E0C96B-1427-C40D-0728-D5BF0351DC07}"/>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7917D5B7-75C2-1D84-A9E4-4520CED84F7B}"/>
              </a:ext>
            </a:extLst>
          </p:cNvPr>
          <p:cNvSpPr>
            <a:spLocks noGrp="1"/>
          </p:cNvSpPr>
          <p:nvPr>
            <p:ph type="sldNum" sz="quarter" idx="12"/>
          </p:nvPr>
        </p:nvSpPr>
        <p:spPr/>
        <p:txBody>
          <a:bodyPr/>
          <a:lstStyle/>
          <a:p>
            <a:fld id="{7EBC1318-588E-49D6-8D2B-4730B7A197EB}" type="slidenum">
              <a:rPr lang="en-AU" smtClean="0"/>
              <a:t>‹#›</a:t>
            </a:fld>
            <a:endParaRPr lang="en-AU"/>
          </a:p>
        </p:txBody>
      </p:sp>
    </p:spTree>
    <p:extLst>
      <p:ext uri="{BB962C8B-B14F-4D97-AF65-F5344CB8AC3E}">
        <p14:creationId xmlns:p14="http://schemas.microsoft.com/office/powerpoint/2010/main" val="489432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A705BFB-9387-5C89-D5F2-30F4DE211EB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450833D-7749-8B67-0109-E1C70F79E8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7404D7E3-F69B-8722-29CE-481FE869EB9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7A2804F-D4A8-4367-9D63-38995CC288A2}" type="datetimeFigureOut">
              <a:rPr lang="en-AU" smtClean="0"/>
              <a:t>20/02/2025</a:t>
            </a:fld>
            <a:endParaRPr lang="en-AU"/>
          </a:p>
        </p:txBody>
      </p:sp>
      <p:sp>
        <p:nvSpPr>
          <p:cNvPr id="5" name="Footer Placeholder 4">
            <a:extLst>
              <a:ext uri="{FF2B5EF4-FFF2-40B4-BE49-F238E27FC236}">
                <a16:creationId xmlns:a16="http://schemas.microsoft.com/office/drawing/2014/main" id="{E57B65FD-7FA5-B486-D84B-B75FD523208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AU"/>
          </a:p>
        </p:txBody>
      </p:sp>
      <p:sp>
        <p:nvSpPr>
          <p:cNvPr id="6" name="Slide Number Placeholder 5">
            <a:extLst>
              <a:ext uri="{FF2B5EF4-FFF2-40B4-BE49-F238E27FC236}">
                <a16:creationId xmlns:a16="http://schemas.microsoft.com/office/drawing/2014/main" id="{D5EEE907-711E-E17D-D4F9-7DC0C4ECBD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EBC1318-588E-49D6-8D2B-4730B7A197EB}" type="slidenum">
              <a:rPr lang="en-AU" smtClean="0"/>
              <a:t>‹#›</a:t>
            </a:fld>
            <a:endParaRPr lang="en-AU"/>
          </a:p>
        </p:txBody>
      </p:sp>
      <p:sp>
        <p:nvSpPr>
          <p:cNvPr id="9" name="TextBox 8">
            <a:extLst>
              <a:ext uri="{FF2B5EF4-FFF2-40B4-BE49-F238E27FC236}">
                <a16:creationId xmlns:a16="http://schemas.microsoft.com/office/drawing/2014/main" id="{F9DB85B0-9536-A6F2-405B-9274963CAF73}"/>
              </a:ext>
            </a:extLst>
          </p:cNvPr>
          <p:cNvSpPr txBox="1"/>
          <p:nvPr userDrawn="1">
            <p:extLst>
              <p:ext uri="{1162E1C5-73C7-4A58-AE30-91384D911F3F}">
                <p184:classification xmlns:p184="http://schemas.microsoft.com/office/powerpoint/2018/4/main" val="hdr"/>
              </p:ext>
            </p:extLst>
          </p:nvPr>
        </p:nvSpPr>
        <p:spPr>
          <a:xfrm>
            <a:off x="5820537" y="63500"/>
            <a:ext cx="585788" cy="182880"/>
          </a:xfrm>
          <a:prstGeom prst="rect">
            <a:avLst/>
          </a:prstGeom>
        </p:spPr>
        <p:txBody>
          <a:bodyPr horzOverflow="overflow" lIns="0" tIns="0" rIns="0" bIns="0">
            <a:spAutoFit/>
          </a:bodyPr>
          <a:lstStyle/>
          <a:p>
            <a:pPr algn="l"/>
            <a:r>
              <a:rPr lang="en-AU" sz="1200">
                <a:solidFill>
                  <a:srgbClr val="FF0000"/>
                </a:solidFill>
                <a:latin typeface="Calibri" panose="020F0502020204030204" pitchFamily="34" charset="0"/>
                <a:ea typeface="Calibri" panose="020F0502020204030204" pitchFamily="34" charset="0"/>
                <a:cs typeface="Calibri" panose="020F0502020204030204" pitchFamily="34" charset="0"/>
              </a:rPr>
              <a:t>OFFICIAL</a:t>
            </a:r>
          </a:p>
        </p:txBody>
      </p:sp>
      <p:sp>
        <p:nvSpPr>
          <p:cNvPr id="10" name="TextBox 9">
            <a:extLst>
              <a:ext uri="{FF2B5EF4-FFF2-40B4-BE49-F238E27FC236}">
                <a16:creationId xmlns:a16="http://schemas.microsoft.com/office/drawing/2014/main" id="{857CD000-21FD-A116-0DC2-E05209E95CBD}"/>
              </a:ext>
            </a:extLst>
          </p:cNvPr>
          <p:cNvSpPr txBox="1"/>
          <p:nvPr userDrawn="1">
            <p:extLst>
              <p:ext uri="{1162E1C5-73C7-4A58-AE30-91384D911F3F}">
                <p184:classification xmlns:p184="http://schemas.microsoft.com/office/powerpoint/2018/4/main" val="ftr"/>
              </p:ext>
            </p:extLst>
          </p:nvPr>
        </p:nvSpPr>
        <p:spPr>
          <a:xfrm>
            <a:off x="5820537" y="6611620"/>
            <a:ext cx="585788" cy="182880"/>
          </a:xfrm>
          <a:prstGeom prst="rect">
            <a:avLst/>
          </a:prstGeom>
        </p:spPr>
        <p:txBody>
          <a:bodyPr horzOverflow="overflow" lIns="0" tIns="0" rIns="0" bIns="0">
            <a:spAutoFit/>
          </a:bodyPr>
          <a:lstStyle/>
          <a:p>
            <a:pPr algn="l"/>
            <a:r>
              <a:rPr lang="en-AU" sz="1200">
                <a:solidFill>
                  <a:srgbClr val="FF0000"/>
                </a:solidFill>
                <a:latin typeface="Calibri" panose="020F0502020204030204" pitchFamily="34" charset="0"/>
                <a:ea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14516396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svg"/><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hyperlink" Target="https://www.agriculture.gov.au/biosecurity-trade/policy/emergency/exercises/volare"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svg"/><Relationship Id="rId3" Type="http://schemas.openxmlformats.org/officeDocument/2006/relationships/image" Target="../media/image1.png"/><Relationship Id="rId7" Type="http://schemas.openxmlformats.org/officeDocument/2006/relationships/image" Target="../media/image9.svg"/><Relationship Id="rId12" Type="http://schemas.openxmlformats.org/officeDocument/2006/relationships/image" Target="../media/image14.png"/><Relationship Id="rId17" Type="http://schemas.openxmlformats.org/officeDocument/2006/relationships/image" Target="../media/image19.svg"/><Relationship Id="rId2" Type="http://schemas.openxmlformats.org/officeDocument/2006/relationships/notesSlide" Target="../notesSlides/notesSlide3.xml"/><Relationship Id="rId16" Type="http://schemas.openxmlformats.org/officeDocument/2006/relationships/image" Target="../media/image18.png"/><Relationship Id="rId1" Type="http://schemas.openxmlformats.org/officeDocument/2006/relationships/slideLayout" Target="../slideLayouts/slideLayout1.xml"/><Relationship Id="rId6" Type="http://schemas.openxmlformats.org/officeDocument/2006/relationships/image" Target="../media/image8.png"/><Relationship Id="rId11" Type="http://schemas.openxmlformats.org/officeDocument/2006/relationships/image" Target="../media/image13.svg"/><Relationship Id="rId5" Type="http://schemas.openxmlformats.org/officeDocument/2006/relationships/image" Target="../media/image7.svg"/><Relationship Id="rId15" Type="http://schemas.openxmlformats.org/officeDocument/2006/relationships/image" Target="../media/image17.sv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svg"/><Relationship Id="rId1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5EAF1"/>
        </a:solidFill>
        <a:effectLst/>
      </p:bgPr>
    </p:bg>
    <p:spTree>
      <p:nvGrpSpPr>
        <p:cNvPr id="1" name=""/>
        <p:cNvGrpSpPr/>
        <p:nvPr/>
      </p:nvGrpSpPr>
      <p:grpSpPr>
        <a:xfrm>
          <a:off x="0" y="0"/>
          <a:ext cx="0" cy="0"/>
          <a:chOff x="0" y="0"/>
          <a:chExt cx="0" cy="0"/>
        </a:xfrm>
      </p:grpSpPr>
      <p:pic>
        <p:nvPicPr>
          <p:cNvPr id="13" name="Picture 12" descr="A blue and black rectangle&#10;&#10;Description automatically generated">
            <a:extLst>
              <a:ext uri="{FF2B5EF4-FFF2-40B4-BE49-F238E27FC236}">
                <a16:creationId xmlns:a16="http://schemas.microsoft.com/office/drawing/2014/main" id="{774ED01A-3DC9-CC47-B3A0-1B6CD5400079}"/>
              </a:ext>
            </a:extLst>
          </p:cNvPr>
          <p:cNvPicPr>
            <a:picLocks noChangeAspect="1"/>
          </p:cNvPicPr>
          <p:nvPr/>
        </p:nvPicPr>
        <p:blipFill>
          <a:blip r:embed="rId3"/>
          <a:stretch>
            <a:fillRect/>
          </a:stretch>
        </p:blipFill>
        <p:spPr>
          <a:xfrm>
            <a:off x="-1" y="-7087"/>
            <a:ext cx="12192000" cy="1633728"/>
          </a:xfrm>
          <a:prstGeom prst="rect">
            <a:avLst/>
          </a:prstGeom>
        </p:spPr>
      </p:pic>
      <p:sp>
        <p:nvSpPr>
          <p:cNvPr id="5" name="TextBox 4">
            <a:extLst>
              <a:ext uri="{FF2B5EF4-FFF2-40B4-BE49-F238E27FC236}">
                <a16:creationId xmlns:a16="http://schemas.microsoft.com/office/drawing/2014/main" id="{9CED11A4-97EF-0FE9-695A-9A933C113A27}"/>
              </a:ext>
            </a:extLst>
          </p:cNvPr>
          <p:cNvSpPr txBox="1"/>
          <p:nvPr/>
        </p:nvSpPr>
        <p:spPr>
          <a:xfrm>
            <a:off x="4214634" y="6622636"/>
            <a:ext cx="7973713" cy="230832"/>
          </a:xfrm>
          <a:prstGeom prst="rect">
            <a:avLst/>
          </a:prstGeom>
          <a:solidFill>
            <a:srgbClr val="E5EAF1"/>
          </a:solidFill>
        </p:spPr>
        <p:txBody>
          <a:bodyPr wrap="square" lIns="91440" tIns="45720" rIns="91440" bIns="45720" rtlCol="0" anchor="t">
            <a:spAutoFit/>
          </a:bodyPr>
          <a:lstStyle/>
          <a:p>
            <a:r>
              <a:rPr lang="en-AU" sz="900" kern="100" dirty="0">
                <a:solidFill>
                  <a:srgbClr val="006488"/>
                </a:solidFill>
                <a:latin typeface="Calibri"/>
                <a:cs typeface="Calibri"/>
              </a:rPr>
              <a:t>NOTE: This summary report captures outputs and outcomes from participants during the exercise and does not necessarily reflect the Australian Government position</a:t>
            </a:r>
          </a:p>
        </p:txBody>
      </p:sp>
      <p:sp>
        <p:nvSpPr>
          <p:cNvPr id="6" name="Rectangle 5">
            <a:extLst>
              <a:ext uri="{FF2B5EF4-FFF2-40B4-BE49-F238E27FC236}">
                <a16:creationId xmlns:a16="http://schemas.microsoft.com/office/drawing/2014/main" id="{2229C413-D3A2-D2AD-4B28-A17A5FF9855F}"/>
              </a:ext>
            </a:extLst>
          </p:cNvPr>
          <p:cNvSpPr>
            <a:spLocks noGrp="1" noRot="1" noMove="1" noResize="1" noEditPoints="1" noAdjustHandles="1" noChangeArrowheads="1" noChangeShapeType="1"/>
          </p:cNvSpPr>
          <p:nvPr/>
        </p:nvSpPr>
        <p:spPr>
          <a:xfrm>
            <a:off x="-1" y="1626640"/>
            <a:ext cx="12192000" cy="495465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r>
              <a:rPr lang="en-US" sz="1200" b="1" baseline="0">
                <a:latin typeface="Calibri"/>
              </a:rPr>
              <a:t>1. Ensure situational awareness </a:t>
            </a:r>
            <a:r>
              <a:rPr lang="en-US" sz="1200" baseline="0">
                <a:latin typeface="Calibri"/>
              </a:rPr>
              <a:t>of the HPAI situation globally, and the risks and </a:t>
            </a:r>
            <a:r>
              <a:rPr lang="en-US" sz="1200">
                <a:latin typeface="Calibri"/>
              </a:rPr>
              <a:t>l</a:t>
            </a:r>
            <a:r>
              <a:rPr lang="en-US" sz="1200" baseline="0">
                <a:latin typeface="Calibri"/>
              </a:rPr>
              <a:t> consequences of H5 HPAI entering Australia. </a:t>
            </a:r>
            <a:r>
              <a:rPr lang="en-US" sz="1200">
                <a:latin typeface="Calibri"/>
                <a:ea typeface="Calibri"/>
                <a:cs typeface="Calibri"/>
              </a:rPr>
              <a:t>​</a:t>
            </a:r>
            <a:endParaRPr lang="en-AU">
              <a:latin typeface="Calibri" panose="020F0502020204030204" pitchFamily="34" charset="0"/>
              <a:ea typeface="Calibri" panose="020F0502020204030204" pitchFamily="34" charset="0"/>
              <a:cs typeface="Calibri" panose="020F0502020204030204" pitchFamily="34" charset="0"/>
            </a:endParaRPr>
          </a:p>
        </p:txBody>
      </p:sp>
      <p:sp>
        <p:nvSpPr>
          <p:cNvPr id="45" name="Rectangle 44">
            <a:extLst>
              <a:ext uri="{FF2B5EF4-FFF2-40B4-BE49-F238E27FC236}">
                <a16:creationId xmlns:a16="http://schemas.microsoft.com/office/drawing/2014/main" id="{0F00A462-82DC-3566-CD86-60C31F6768D8}"/>
              </a:ext>
            </a:extLst>
          </p:cNvPr>
          <p:cNvSpPr/>
          <p:nvPr/>
        </p:nvSpPr>
        <p:spPr>
          <a:xfrm>
            <a:off x="5119769" y="1890911"/>
            <a:ext cx="1934587" cy="151704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TextBox 6">
            <a:extLst>
              <a:ext uri="{FF2B5EF4-FFF2-40B4-BE49-F238E27FC236}">
                <a16:creationId xmlns:a16="http://schemas.microsoft.com/office/drawing/2014/main" id="{9C0675E1-E9B4-A4EC-801F-C8820CECC604}"/>
              </a:ext>
            </a:extLst>
          </p:cNvPr>
          <p:cNvSpPr txBox="1"/>
          <p:nvPr/>
        </p:nvSpPr>
        <p:spPr>
          <a:xfrm>
            <a:off x="4787302" y="318869"/>
            <a:ext cx="5691722" cy="461665"/>
          </a:xfrm>
          <a:prstGeom prst="rect">
            <a:avLst/>
          </a:prstGeom>
          <a:noFill/>
        </p:spPr>
        <p:txBody>
          <a:bodyPr wrap="square" lIns="91440" tIns="45720" rIns="91440" bIns="45720" rtlCol="0" anchor="t">
            <a:spAutoFit/>
          </a:bodyPr>
          <a:lstStyle/>
          <a:p>
            <a:r>
              <a:rPr lang="en-AU" sz="2400" b="1">
                <a:solidFill>
                  <a:srgbClr val="FFFFFF"/>
                </a:solidFill>
                <a:latin typeface="Calibri"/>
                <a:cs typeface="Calibri"/>
              </a:rPr>
              <a:t>Aims and objectives</a:t>
            </a:r>
            <a:r>
              <a:rPr lang="en-AU" i="1">
                <a:solidFill>
                  <a:srgbClr val="FFFFFF"/>
                </a:solidFill>
                <a:latin typeface="Calibri"/>
                <a:ea typeface="Calibri" panose="020F0502020204030204" pitchFamily="34" charset="0"/>
                <a:cs typeface="Calibri"/>
              </a:rPr>
              <a:t>			</a:t>
            </a:r>
            <a:r>
              <a:rPr lang="en-AU" sz="1200" i="1">
                <a:solidFill>
                  <a:srgbClr val="FFFFFF"/>
                </a:solidFill>
                <a:latin typeface="Calibri"/>
                <a:ea typeface="Calibri" panose="020F0502020204030204" pitchFamily="34" charset="0"/>
                <a:cs typeface="Calibri"/>
              </a:rPr>
              <a:t>October 2024  </a:t>
            </a:r>
          </a:p>
        </p:txBody>
      </p:sp>
      <p:sp>
        <p:nvSpPr>
          <p:cNvPr id="4" name="TextBox 3">
            <a:extLst>
              <a:ext uri="{FF2B5EF4-FFF2-40B4-BE49-F238E27FC236}">
                <a16:creationId xmlns:a16="http://schemas.microsoft.com/office/drawing/2014/main" id="{7EA70227-76A3-5799-1D7E-18E50561BBF5}"/>
              </a:ext>
            </a:extLst>
          </p:cNvPr>
          <p:cNvSpPr txBox="1"/>
          <p:nvPr/>
        </p:nvSpPr>
        <p:spPr>
          <a:xfrm>
            <a:off x="4048535" y="5402441"/>
            <a:ext cx="968535" cy="461665"/>
          </a:xfrm>
          <a:prstGeom prst="rect">
            <a:avLst/>
          </a:prstGeom>
          <a:noFill/>
        </p:spPr>
        <p:txBody>
          <a:bodyPr wrap="none" rtlCol="0">
            <a:spAutoFit/>
          </a:bodyPr>
          <a:lstStyle/>
          <a:p>
            <a:r>
              <a:rPr lang="en-AU" sz="1200" b="1">
                <a:solidFill>
                  <a:srgbClr val="006488"/>
                </a:solidFill>
                <a:latin typeface="Calibri" panose="020F0502020204030204" pitchFamily="34" charset="0"/>
                <a:ea typeface="Calibri" panose="020F0502020204030204" pitchFamily="34" charset="0"/>
                <a:cs typeface="Calibri" panose="020F0502020204030204" pitchFamily="34" charset="0"/>
              </a:rPr>
              <a:t>Exercise 1</a:t>
            </a:r>
            <a:br>
              <a:rPr lang="en-AU" sz="1200" b="1">
                <a:solidFill>
                  <a:srgbClr val="006488"/>
                </a:solidFill>
                <a:latin typeface="Calibri" panose="020F0502020204030204" pitchFamily="34" charset="0"/>
                <a:ea typeface="Calibri" panose="020F0502020204030204" pitchFamily="34" charset="0"/>
                <a:cs typeface="Calibri" panose="020F0502020204030204" pitchFamily="34" charset="0"/>
              </a:rPr>
            </a:br>
            <a:r>
              <a:rPr lang="en-AU" sz="1200">
                <a:solidFill>
                  <a:srgbClr val="006488"/>
                </a:solidFill>
                <a:latin typeface="Calibri" panose="020F0502020204030204" pitchFamily="34" charset="0"/>
                <a:ea typeface="Calibri" panose="020F0502020204030204" pitchFamily="34" charset="0"/>
                <a:cs typeface="Calibri" panose="020F0502020204030204" pitchFamily="34" charset="0"/>
              </a:rPr>
              <a:t>15 Aug 2024</a:t>
            </a:r>
            <a:endParaRPr lang="en-AU" sz="1200" b="1">
              <a:solidFill>
                <a:srgbClr val="006488"/>
              </a:solidFill>
              <a:latin typeface="Calibri" panose="020F0502020204030204" pitchFamily="34" charset="0"/>
              <a:ea typeface="Calibri" panose="020F0502020204030204" pitchFamily="34" charset="0"/>
              <a:cs typeface="Calibri" panose="020F0502020204030204" pitchFamily="34" charset="0"/>
            </a:endParaRPr>
          </a:p>
        </p:txBody>
      </p:sp>
      <p:cxnSp>
        <p:nvCxnSpPr>
          <p:cNvPr id="9" name="Straight Connector 8">
            <a:extLst>
              <a:ext uri="{FF2B5EF4-FFF2-40B4-BE49-F238E27FC236}">
                <a16:creationId xmlns:a16="http://schemas.microsoft.com/office/drawing/2014/main" id="{A3352B87-64C6-E512-27A0-4F71AB33EFC4}"/>
              </a:ext>
            </a:extLst>
          </p:cNvPr>
          <p:cNvCxnSpPr>
            <a:cxnSpLocks/>
          </p:cNvCxnSpPr>
          <p:nvPr/>
        </p:nvCxnSpPr>
        <p:spPr>
          <a:xfrm>
            <a:off x="3872959" y="5241621"/>
            <a:ext cx="0" cy="266577"/>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3449FFF3-C1F8-4373-BB13-7AB6D2DF4AEA}"/>
              </a:ext>
            </a:extLst>
          </p:cNvPr>
          <p:cNvSpPr/>
          <p:nvPr/>
        </p:nvSpPr>
        <p:spPr>
          <a:xfrm>
            <a:off x="3734106" y="5451971"/>
            <a:ext cx="277706" cy="277706"/>
          </a:xfrm>
          <a:prstGeom prst="ellipse">
            <a:avLst/>
          </a:prstGeom>
          <a:solidFill>
            <a:srgbClr val="00648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latin typeface="Calibri" panose="020F0502020204030204" pitchFamily="34" charset="0"/>
              <a:ea typeface="Calibri" panose="020F0502020204030204" pitchFamily="34" charset="0"/>
              <a:cs typeface="Calibri" panose="020F0502020204030204" pitchFamily="34" charset="0"/>
            </a:endParaRPr>
          </a:p>
        </p:txBody>
      </p:sp>
      <p:sp>
        <p:nvSpPr>
          <p:cNvPr id="11" name="TextBox 10">
            <a:extLst>
              <a:ext uri="{FF2B5EF4-FFF2-40B4-BE49-F238E27FC236}">
                <a16:creationId xmlns:a16="http://schemas.microsoft.com/office/drawing/2014/main" id="{DF1EF578-D288-20F5-4328-702F98F3BEAF}"/>
              </a:ext>
            </a:extLst>
          </p:cNvPr>
          <p:cNvSpPr txBox="1"/>
          <p:nvPr/>
        </p:nvSpPr>
        <p:spPr>
          <a:xfrm>
            <a:off x="3750821" y="5782952"/>
            <a:ext cx="3683427" cy="553998"/>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AU" sz="1000" b="1">
                <a:latin typeface="Calibri"/>
                <a:ea typeface="Calibri" panose="020F0502020204030204" pitchFamily="34" charset="0"/>
                <a:cs typeface="Calibri"/>
              </a:rPr>
              <a:t>Approx no. of attendees: </a:t>
            </a:r>
            <a:r>
              <a:rPr lang="en-AU" sz="1000">
                <a:latin typeface="Calibri"/>
                <a:ea typeface="Calibri" panose="020F0502020204030204" pitchFamily="34" charset="0"/>
                <a:cs typeface="Calibri"/>
              </a:rPr>
              <a:t>50</a:t>
            </a:r>
          </a:p>
          <a:p>
            <a:pPr marL="285750" indent="-285750">
              <a:buFont typeface="Arial" panose="020B0604020202020204" pitchFamily="34" charset="0"/>
              <a:buChar char="•"/>
            </a:pPr>
            <a:r>
              <a:rPr lang="en-AU" sz="1000" b="1">
                <a:latin typeface="Calibri"/>
                <a:ea typeface="Calibri" panose="020F0502020204030204" pitchFamily="34" charset="0"/>
                <a:cs typeface="Calibri"/>
              </a:rPr>
              <a:t>Participants: </a:t>
            </a:r>
            <a:r>
              <a:rPr lang="en-AU" sz="1000">
                <a:latin typeface="Calibri"/>
                <a:ea typeface="Calibri" panose="020F0502020204030204" pitchFamily="34" charset="0"/>
                <a:cs typeface="Calibri"/>
              </a:rPr>
              <a:t>Commonwealth cross-sectoral Inter-departmental Committee</a:t>
            </a:r>
            <a:endParaRPr lang="en-AU" sz="1000">
              <a:latin typeface="Calibri"/>
              <a:ea typeface="Calibri" panose="020F0502020204030204" pitchFamily="34" charset="0"/>
              <a:cs typeface="Calibri" panose="020F0502020204030204" pitchFamily="34" charset="0"/>
            </a:endParaRPr>
          </a:p>
        </p:txBody>
      </p:sp>
      <p:sp>
        <p:nvSpPr>
          <p:cNvPr id="12" name="TextBox 11">
            <a:extLst>
              <a:ext uri="{FF2B5EF4-FFF2-40B4-BE49-F238E27FC236}">
                <a16:creationId xmlns:a16="http://schemas.microsoft.com/office/drawing/2014/main" id="{B400886C-168C-6598-83CC-1B92145A6E3B}"/>
              </a:ext>
            </a:extLst>
          </p:cNvPr>
          <p:cNvSpPr txBox="1"/>
          <p:nvPr/>
        </p:nvSpPr>
        <p:spPr>
          <a:xfrm>
            <a:off x="7865382" y="5404493"/>
            <a:ext cx="1444766" cy="461665"/>
          </a:xfrm>
          <a:prstGeom prst="rect">
            <a:avLst/>
          </a:prstGeom>
          <a:noFill/>
        </p:spPr>
        <p:txBody>
          <a:bodyPr wrap="square" rtlCol="0">
            <a:spAutoFit/>
          </a:bodyPr>
          <a:lstStyle/>
          <a:p>
            <a:r>
              <a:rPr lang="en-AU" sz="1200" b="1">
                <a:solidFill>
                  <a:srgbClr val="006488"/>
                </a:solidFill>
                <a:latin typeface="Calibri" panose="020F0502020204030204" pitchFamily="34" charset="0"/>
                <a:ea typeface="Calibri" panose="020F0502020204030204" pitchFamily="34" charset="0"/>
                <a:cs typeface="Calibri" panose="020F0502020204030204" pitchFamily="34" charset="0"/>
              </a:rPr>
              <a:t>Exercise 3</a:t>
            </a:r>
            <a:br>
              <a:rPr lang="en-AU" sz="1200" b="1">
                <a:solidFill>
                  <a:srgbClr val="006488"/>
                </a:solidFill>
                <a:latin typeface="Calibri" panose="020F0502020204030204" pitchFamily="34" charset="0"/>
                <a:ea typeface="Calibri" panose="020F0502020204030204" pitchFamily="34" charset="0"/>
                <a:cs typeface="Calibri" panose="020F0502020204030204" pitchFamily="34" charset="0"/>
              </a:rPr>
            </a:br>
            <a:r>
              <a:rPr lang="en-AU" sz="1200">
                <a:solidFill>
                  <a:srgbClr val="006488"/>
                </a:solidFill>
                <a:latin typeface="Calibri" panose="020F0502020204030204" pitchFamily="34" charset="0"/>
                <a:ea typeface="Calibri" panose="020F0502020204030204" pitchFamily="34" charset="0"/>
                <a:cs typeface="Calibri" panose="020F0502020204030204" pitchFamily="34" charset="0"/>
              </a:rPr>
              <a:t>9 Sep 2024</a:t>
            </a:r>
            <a:endParaRPr lang="en-AU" sz="1200" b="1">
              <a:solidFill>
                <a:srgbClr val="006488"/>
              </a:solidFill>
              <a:latin typeface="Calibri" panose="020F0502020204030204" pitchFamily="34" charset="0"/>
              <a:ea typeface="Calibri" panose="020F0502020204030204" pitchFamily="34" charset="0"/>
              <a:cs typeface="Calibri" panose="020F0502020204030204" pitchFamily="34" charset="0"/>
            </a:endParaRPr>
          </a:p>
        </p:txBody>
      </p:sp>
      <p:cxnSp>
        <p:nvCxnSpPr>
          <p:cNvPr id="20" name="Straight Connector 19">
            <a:extLst>
              <a:ext uri="{FF2B5EF4-FFF2-40B4-BE49-F238E27FC236}">
                <a16:creationId xmlns:a16="http://schemas.microsoft.com/office/drawing/2014/main" id="{5DC2C0E8-AAD6-0DF7-C7FE-39DDACC38D62}"/>
              </a:ext>
            </a:extLst>
          </p:cNvPr>
          <p:cNvCxnSpPr>
            <a:cxnSpLocks/>
          </p:cNvCxnSpPr>
          <p:nvPr/>
        </p:nvCxnSpPr>
        <p:spPr>
          <a:xfrm>
            <a:off x="7662265" y="5243672"/>
            <a:ext cx="0" cy="266577"/>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2" name="Oval 21">
            <a:extLst>
              <a:ext uri="{FF2B5EF4-FFF2-40B4-BE49-F238E27FC236}">
                <a16:creationId xmlns:a16="http://schemas.microsoft.com/office/drawing/2014/main" id="{CC4B7CF8-A3C1-5D3C-86C6-D02FE3AFD711}"/>
              </a:ext>
            </a:extLst>
          </p:cNvPr>
          <p:cNvSpPr/>
          <p:nvPr/>
        </p:nvSpPr>
        <p:spPr>
          <a:xfrm>
            <a:off x="7514231" y="5527468"/>
            <a:ext cx="286887" cy="268525"/>
          </a:xfrm>
          <a:prstGeom prst="ellipse">
            <a:avLst/>
          </a:prstGeom>
          <a:solidFill>
            <a:srgbClr val="00648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latin typeface="Calibri" panose="020F0502020204030204" pitchFamily="34" charset="0"/>
              <a:ea typeface="Calibri" panose="020F0502020204030204" pitchFamily="34" charset="0"/>
              <a:cs typeface="Calibri" panose="020F0502020204030204" pitchFamily="34" charset="0"/>
            </a:endParaRPr>
          </a:p>
        </p:txBody>
      </p:sp>
      <p:sp>
        <p:nvSpPr>
          <p:cNvPr id="24" name="TextBox 23">
            <a:extLst>
              <a:ext uri="{FF2B5EF4-FFF2-40B4-BE49-F238E27FC236}">
                <a16:creationId xmlns:a16="http://schemas.microsoft.com/office/drawing/2014/main" id="{DFA28BBD-FD67-45A3-5254-453E48B0A696}"/>
              </a:ext>
            </a:extLst>
          </p:cNvPr>
          <p:cNvSpPr txBox="1"/>
          <p:nvPr/>
        </p:nvSpPr>
        <p:spPr>
          <a:xfrm>
            <a:off x="7869030" y="5794185"/>
            <a:ext cx="4073073" cy="553998"/>
          </a:xfrm>
          <a:prstGeom prst="rect">
            <a:avLst/>
          </a:prstGeom>
          <a:noFill/>
        </p:spPr>
        <p:txBody>
          <a:bodyPr wrap="square" rtlCol="0">
            <a:spAutoFit/>
          </a:bodyPr>
          <a:lstStyle/>
          <a:p>
            <a:pPr marL="285750" indent="-285750">
              <a:buFont typeface="Arial" panose="020B0604020202020204" pitchFamily="34" charset="0"/>
              <a:buChar char="•"/>
            </a:pPr>
            <a:r>
              <a:rPr lang="en-AU" sz="1000" b="1">
                <a:latin typeface="Calibri" panose="020F0502020204030204" pitchFamily="34" charset="0"/>
                <a:ea typeface="Calibri" panose="020F0502020204030204" pitchFamily="34" charset="0"/>
                <a:cs typeface="Calibri" panose="020F0502020204030204" pitchFamily="34" charset="0"/>
              </a:rPr>
              <a:t>Approx no. of attendees: </a:t>
            </a:r>
            <a:r>
              <a:rPr lang="en-AU" sz="1000">
                <a:latin typeface="Calibri" panose="020F0502020204030204" pitchFamily="34" charset="0"/>
                <a:ea typeface="Calibri" panose="020F0502020204030204" pitchFamily="34" charset="0"/>
                <a:cs typeface="Calibri" panose="020F0502020204030204" pitchFamily="34" charset="0"/>
              </a:rPr>
              <a:t>160</a:t>
            </a:r>
          </a:p>
          <a:p>
            <a:pPr marL="285750" indent="-285750">
              <a:buFont typeface="Arial" panose="020B0604020202020204" pitchFamily="34" charset="0"/>
              <a:buChar char="•"/>
            </a:pPr>
            <a:r>
              <a:rPr lang="en-AU" sz="1000" b="1">
                <a:latin typeface="Calibri" panose="020F0502020204030204" pitchFamily="34" charset="0"/>
                <a:ea typeface="Calibri" panose="020F0502020204030204" pitchFamily="34" charset="0"/>
                <a:cs typeface="Calibri" panose="020F0502020204030204" pitchFamily="34" charset="0"/>
              </a:rPr>
              <a:t>Participants: </a:t>
            </a:r>
            <a:r>
              <a:rPr lang="en-AU" sz="1000">
                <a:latin typeface="Calibri" panose="020F0502020204030204" pitchFamily="34" charset="0"/>
                <a:ea typeface="Calibri" panose="020F0502020204030204" pitchFamily="34" charset="0"/>
                <a:cs typeface="Calibri" panose="020F0502020204030204" pitchFamily="34" charset="0"/>
              </a:rPr>
              <a:t>Commonwealth, state and territory </a:t>
            </a:r>
            <a:r>
              <a:rPr lang="en-AU" sz="1000" err="1">
                <a:latin typeface="Calibri" panose="020F0502020204030204" pitchFamily="34" charset="0"/>
                <a:ea typeface="Calibri" panose="020F0502020204030204" pitchFamily="34" charset="0"/>
                <a:cs typeface="Calibri" panose="020F0502020204030204" pitchFamily="34" charset="0"/>
              </a:rPr>
              <a:t>govs</a:t>
            </a:r>
            <a:r>
              <a:rPr lang="en-AU" sz="1000">
                <a:latin typeface="Calibri" panose="020F0502020204030204" pitchFamily="34" charset="0"/>
                <a:ea typeface="Calibri" panose="020F0502020204030204" pitchFamily="34" charset="0"/>
                <a:cs typeface="Calibri" panose="020F0502020204030204" pitchFamily="34" charset="0"/>
              </a:rPr>
              <a:t> and key stakeholders from industries and non-gov organisations</a:t>
            </a:r>
          </a:p>
        </p:txBody>
      </p:sp>
      <p:cxnSp>
        <p:nvCxnSpPr>
          <p:cNvPr id="25" name="Straight Connector 24">
            <a:extLst>
              <a:ext uri="{FF2B5EF4-FFF2-40B4-BE49-F238E27FC236}">
                <a16:creationId xmlns:a16="http://schemas.microsoft.com/office/drawing/2014/main" id="{DF437F5B-81BC-6EF5-403D-770F08EB7343}"/>
              </a:ext>
            </a:extLst>
          </p:cNvPr>
          <p:cNvCxnSpPr>
            <a:cxnSpLocks/>
          </p:cNvCxnSpPr>
          <p:nvPr/>
        </p:nvCxnSpPr>
        <p:spPr>
          <a:xfrm>
            <a:off x="9401769" y="4968863"/>
            <a:ext cx="0" cy="275884"/>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6" name="Oval 25">
            <a:extLst>
              <a:ext uri="{FF2B5EF4-FFF2-40B4-BE49-F238E27FC236}">
                <a16:creationId xmlns:a16="http://schemas.microsoft.com/office/drawing/2014/main" id="{61CDB5E7-6CC8-A3C8-CF02-FBCB02AD77CB}"/>
              </a:ext>
            </a:extLst>
          </p:cNvPr>
          <p:cNvSpPr/>
          <p:nvPr/>
        </p:nvSpPr>
        <p:spPr>
          <a:xfrm>
            <a:off x="9262916" y="4752167"/>
            <a:ext cx="277706" cy="277706"/>
          </a:xfrm>
          <a:prstGeom prst="ellipse">
            <a:avLst/>
          </a:prstGeom>
          <a:solidFill>
            <a:srgbClr val="00648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latin typeface="Calibri" panose="020F0502020204030204" pitchFamily="34" charset="0"/>
              <a:ea typeface="Calibri" panose="020F0502020204030204" pitchFamily="34" charset="0"/>
              <a:cs typeface="Calibri" panose="020F0502020204030204" pitchFamily="34" charset="0"/>
            </a:endParaRPr>
          </a:p>
        </p:txBody>
      </p:sp>
      <p:sp>
        <p:nvSpPr>
          <p:cNvPr id="27" name="TextBox 26">
            <a:extLst>
              <a:ext uri="{FF2B5EF4-FFF2-40B4-BE49-F238E27FC236}">
                <a16:creationId xmlns:a16="http://schemas.microsoft.com/office/drawing/2014/main" id="{2D323D27-305A-AA04-6CD0-9FF16352E96C}"/>
              </a:ext>
            </a:extLst>
          </p:cNvPr>
          <p:cNvSpPr txBox="1"/>
          <p:nvPr/>
        </p:nvSpPr>
        <p:spPr>
          <a:xfrm>
            <a:off x="9232222" y="4163067"/>
            <a:ext cx="867545" cy="461665"/>
          </a:xfrm>
          <a:prstGeom prst="rect">
            <a:avLst/>
          </a:prstGeom>
          <a:noFill/>
        </p:spPr>
        <p:txBody>
          <a:bodyPr wrap="none" rtlCol="0">
            <a:spAutoFit/>
          </a:bodyPr>
          <a:lstStyle/>
          <a:p>
            <a:r>
              <a:rPr lang="en-AU" sz="1200" b="1">
                <a:solidFill>
                  <a:srgbClr val="006488"/>
                </a:solidFill>
                <a:latin typeface="Calibri" panose="020F0502020204030204" pitchFamily="34" charset="0"/>
                <a:ea typeface="Calibri" panose="020F0502020204030204" pitchFamily="34" charset="0"/>
                <a:cs typeface="Calibri" panose="020F0502020204030204" pitchFamily="34" charset="0"/>
              </a:rPr>
              <a:t>Webinar</a:t>
            </a:r>
            <a:br>
              <a:rPr lang="en-AU" sz="1200" b="1">
                <a:solidFill>
                  <a:srgbClr val="006488"/>
                </a:solidFill>
                <a:latin typeface="Calibri" panose="020F0502020204030204" pitchFamily="34" charset="0"/>
                <a:ea typeface="Calibri" panose="020F0502020204030204" pitchFamily="34" charset="0"/>
                <a:cs typeface="Calibri" panose="020F0502020204030204" pitchFamily="34" charset="0"/>
              </a:rPr>
            </a:br>
            <a:r>
              <a:rPr lang="en-AU" sz="1200">
                <a:solidFill>
                  <a:srgbClr val="006488"/>
                </a:solidFill>
                <a:latin typeface="Calibri" panose="020F0502020204030204" pitchFamily="34" charset="0"/>
                <a:ea typeface="Calibri" panose="020F0502020204030204" pitchFamily="34" charset="0"/>
                <a:cs typeface="Calibri" panose="020F0502020204030204" pitchFamily="34" charset="0"/>
              </a:rPr>
              <a:t>4 Oct 2024</a:t>
            </a:r>
            <a:endParaRPr lang="en-AU" sz="1200" b="1">
              <a:solidFill>
                <a:srgbClr val="006488"/>
              </a:solidFill>
              <a:latin typeface="Calibri" panose="020F0502020204030204" pitchFamily="34" charset="0"/>
              <a:ea typeface="Calibri" panose="020F0502020204030204" pitchFamily="34" charset="0"/>
              <a:cs typeface="Calibri" panose="020F0502020204030204" pitchFamily="34" charset="0"/>
            </a:endParaRPr>
          </a:p>
        </p:txBody>
      </p:sp>
      <p:sp>
        <p:nvSpPr>
          <p:cNvPr id="29" name="TextBox 28">
            <a:extLst>
              <a:ext uri="{FF2B5EF4-FFF2-40B4-BE49-F238E27FC236}">
                <a16:creationId xmlns:a16="http://schemas.microsoft.com/office/drawing/2014/main" id="{8B3246EB-4393-516E-DC1F-DC1001A399A2}"/>
              </a:ext>
            </a:extLst>
          </p:cNvPr>
          <p:cNvSpPr txBox="1"/>
          <p:nvPr/>
        </p:nvSpPr>
        <p:spPr>
          <a:xfrm>
            <a:off x="9541119" y="4535477"/>
            <a:ext cx="3448587" cy="707886"/>
          </a:xfrm>
          <a:prstGeom prst="rect">
            <a:avLst/>
          </a:prstGeom>
          <a:noFill/>
        </p:spPr>
        <p:txBody>
          <a:bodyPr wrap="square" rtlCol="0">
            <a:spAutoFit/>
          </a:bodyPr>
          <a:lstStyle/>
          <a:p>
            <a:pPr marL="285750" indent="-285750">
              <a:buFont typeface="Arial" panose="020B0604020202020204" pitchFamily="34" charset="0"/>
              <a:buChar char="•"/>
            </a:pPr>
            <a:r>
              <a:rPr lang="en-AU" sz="1000" b="1">
                <a:latin typeface="Calibri" panose="020F0502020204030204" pitchFamily="34" charset="0"/>
                <a:ea typeface="Calibri" panose="020F0502020204030204" pitchFamily="34" charset="0"/>
                <a:cs typeface="Calibri" panose="020F0502020204030204" pitchFamily="34" charset="0"/>
              </a:rPr>
              <a:t>Approx no. of attendees: </a:t>
            </a:r>
            <a:r>
              <a:rPr lang="en-AU" sz="1000">
                <a:latin typeface="Calibri" panose="020F0502020204030204" pitchFamily="34" charset="0"/>
                <a:ea typeface="Calibri" panose="020F0502020204030204" pitchFamily="34" charset="0"/>
                <a:cs typeface="Calibri" panose="020F0502020204030204" pitchFamily="34" charset="0"/>
              </a:rPr>
              <a:t>&gt;1,000</a:t>
            </a:r>
          </a:p>
          <a:p>
            <a:pPr marL="285750" indent="-285750">
              <a:buFont typeface="Arial" panose="020B0604020202020204" pitchFamily="34" charset="0"/>
              <a:buChar char="•"/>
            </a:pPr>
            <a:r>
              <a:rPr lang="en-AU" sz="1000" b="1">
                <a:latin typeface="Calibri" panose="020F0502020204030204" pitchFamily="34" charset="0"/>
                <a:ea typeface="Calibri" panose="020F0502020204030204" pitchFamily="34" charset="0"/>
                <a:cs typeface="Calibri" panose="020F0502020204030204" pitchFamily="34" charset="0"/>
              </a:rPr>
              <a:t>Participants: </a:t>
            </a:r>
            <a:r>
              <a:rPr lang="en-AU" sz="1000">
                <a:latin typeface="Calibri" panose="020F0502020204030204" pitchFamily="34" charset="0"/>
                <a:ea typeface="Calibri" panose="020F0502020204030204" pitchFamily="34" charset="0"/>
                <a:cs typeface="Calibri" panose="020F0502020204030204" pitchFamily="34" charset="0"/>
              </a:rPr>
              <a:t>Everyone</a:t>
            </a:r>
          </a:p>
          <a:p>
            <a:pPr marL="285750" indent="-285750">
              <a:buFont typeface="Arial" panose="020B0604020202020204" pitchFamily="34" charset="0"/>
              <a:buChar char="•"/>
            </a:pPr>
            <a:r>
              <a:rPr lang="en-AU" sz="1000" b="1">
                <a:latin typeface="Calibri" panose="020F0502020204030204" pitchFamily="34" charset="0"/>
                <a:ea typeface="Calibri" panose="020F0502020204030204" pitchFamily="34" charset="0"/>
                <a:cs typeface="Calibri" panose="020F0502020204030204" pitchFamily="34" charset="0"/>
              </a:rPr>
              <a:t>Recording: </a:t>
            </a:r>
            <a:r>
              <a:rPr lang="en-AU" sz="1000">
                <a:latin typeface="Calibri" panose="020F0502020204030204" pitchFamily="34" charset="0"/>
                <a:ea typeface="Calibri" panose="020F0502020204030204" pitchFamily="34" charset="0"/>
                <a:cs typeface="Calibri" panose="020F0502020204030204" pitchFamily="34" charset="0"/>
                <a:hlinkClick r:id="rId4"/>
              </a:rPr>
              <a:t>Exercise Volare (2024) - DAFF (agriculture.gov.au)</a:t>
            </a:r>
            <a:endParaRPr lang="en-AU" sz="1000">
              <a:latin typeface="Calibri" panose="020F0502020204030204" pitchFamily="34" charset="0"/>
              <a:ea typeface="Calibri" panose="020F0502020204030204" pitchFamily="34" charset="0"/>
              <a:cs typeface="Calibri" panose="020F0502020204030204" pitchFamily="34" charset="0"/>
            </a:endParaRPr>
          </a:p>
        </p:txBody>
      </p:sp>
      <p:cxnSp>
        <p:nvCxnSpPr>
          <p:cNvPr id="32" name="Straight Arrow Connector 31">
            <a:extLst>
              <a:ext uri="{FF2B5EF4-FFF2-40B4-BE49-F238E27FC236}">
                <a16:creationId xmlns:a16="http://schemas.microsoft.com/office/drawing/2014/main" id="{ECCE523E-B09C-2E14-D593-974356E467E1}"/>
              </a:ext>
            </a:extLst>
          </p:cNvPr>
          <p:cNvCxnSpPr>
            <a:cxnSpLocks/>
          </p:cNvCxnSpPr>
          <p:nvPr/>
        </p:nvCxnSpPr>
        <p:spPr>
          <a:xfrm flipV="1">
            <a:off x="3871360" y="5235566"/>
            <a:ext cx="7998298" cy="9181"/>
          </a:xfrm>
          <a:prstGeom prst="straightConnector1">
            <a:avLst/>
          </a:prstGeom>
          <a:ln w="38100">
            <a:solidFill>
              <a:schemeClr val="bg1">
                <a:lumMod val="8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33" name="Straight Connector 32">
            <a:extLst>
              <a:ext uri="{FF2B5EF4-FFF2-40B4-BE49-F238E27FC236}">
                <a16:creationId xmlns:a16="http://schemas.microsoft.com/office/drawing/2014/main" id="{92E46E14-E65B-0EA1-445F-459AC4DF5BC2}"/>
              </a:ext>
            </a:extLst>
          </p:cNvPr>
          <p:cNvCxnSpPr>
            <a:cxnSpLocks/>
          </p:cNvCxnSpPr>
          <p:nvPr/>
        </p:nvCxnSpPr>
        <p:spPr>
          <a:xfrm>
            <a:off x="4863388" y="4983859"/>
            <a:ext cx="0" cy="275884"/>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4" name="Oval 33">
            <a:extLst>
              <a:ext uri="{FF2B5EF4-FFF2-40B4-BE49-F238E27FC236}">
                <a16:creationId xmlns:a16="http://schemas.microsoft.com/office/drawing/2014/main" id="{0B2DA6DD-CCBD-8F05-8E19-E51DEA6CFC34}"/>
              </a:ext>
            </a:extLst>
          </p:cNvPr>
          <p:cNvSpPr/>
          <p:nvPr/>
        </p:nvSpPr>
        <p:spPr>
          <a:xfrm>
            <a:off x="4724785" y="4741052"/>
            <a:ext cx="277706" cy="277706"/>
          </a:xfrm>
          <a:prstGeom prst="ellipse">
            <a:avLst/>
          </a:prstGeom>
          <a:solidFill>
            <a:srgbClr val="00648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latin typeface="Calibri" panose="020F0502020204030204" pitchFamily="34" charset="0"/>
              <a:ea typeface="Calibri" panose="020F0502020204030204" pitchFamily="34" charset="0"/>
              <a:cs typeface="Calibri" panose="020F0502020204030204" pitchFamily="34" charset="0"/>
            </a:endParaRPr>
          </a:p>
        </p:txBody>
      </p:sp>
      <p:sp>
        <p:nvSpPr>
          <p:cNvPr id="35" name="TextBox 34">
            <a:extLst>
              <a:ext uri="{FF2B5EF4-FFF2-40B4-BE49-F238E27FC236}">
                <a16:creationId xmlns:a16="http://schemas.microsoft.com/office/drawing/2014/main" id="{C11264AF-6B5A-A792-75AA-7373C74B7675}"/>
              </a:ext>
            </a:extLst>
          </p:cNvPr>
          <p:cNvSpPr txBox="1"/>
          <p:nvPr/>
        </p:nvSpPr>
        <p:spPr>
          <a:xfrm>
            <a:off x="4629825" y="4073247"/>
            <a:ext cx="968535" cy="461665"/>
          </a:xfrm>
          <a:prstGeom prst="rect">
            <a:avLst/>
          </a:prstGeom>
          <a:noFill/>
        </p:spPr>
        <p:txBody>
          <a:bodyPr wrap="none" rtlCol="0">
            <a:spAutoFit/>
          </a:bodyPr>
          <a:lstStyle/>
          <a:p>
            <a:r>
              <a:rPr lang="en-AU" sz="1200" b="1" dirty="0">
                <a:solidFill>
                  <a:srgbClr val="006488"/>
                </a:solidFill>
                <a:latin typeface="Calibri" panose="020F0502020204030204" pitchFamily="34" charset="0"/>
                <a:ea typeface="Calibri" panose="020F0502020204030204" pitchFamily="34" charset="0"/>
                <a:cs typeface="Calibri" panose="020F0502020204030204" pitchFamily="34" charset="0"/>
              </a:rPr>
              <a:t>Exercise 2</a:t>
            </a:r>
            <a:br>
              <a:rPr lang="en-AU" sz="1200" b="1" dirty="0">
                <a:solidFill>
                  <a:srgbClr val="006488"/>
                </a:solidFill>
                <a:latin typeface="Calibri" panose="020F0502020204030204" pitchFamily="34" charset="0"/>
                <a:ea typeface="Calibri" panose="020F0502020204030204" pitchFamily="34" charset="0"/>
                <a:cs typeface="Calibri" panose="020F0502020204030204" pitchFamily="34" charset="0"/>
              </a:rPr>
            </a:br>
            <a:r>
              <a:rPr lang="en-AU" sz="1200" dirty="0">
                <a:solidFill>
                  <a:srgbClr val="006488"/>
                </a:solidFill>
                <a:latin typeface="Calibri" panose="020F0502020204030204" pitchFamily="34" charset="0"/>
                <a:ea typeface="Calibri" panose="020F0502020204030204" pitchFamily="34" charset="0"/>
                <a:cs typeface="Calibri" panose="020F0502020204030204" pitchFamily="34" charset="0"/>
              </a:rPr>
              <a:t>21 Aug 2024</a:t>
            </a:r>
            <a:endParaRPr lang="en-AU" sz="1200" b="1" dirty="0">
              <a:solidFill>
                <a:srgbClr val="006488"/>
              </a:solidFill>
              <a:latin typeface="Calibri" panose="020F0502020204030204" pitchFamily="34" charset="0"/>
              <a:ea typeface="Calibri" panose="020F0502020204030204" pitchFamily="34" charset="0"/>
              <a:cs typeface="Calibri" panose="020F0502020204030204" pitchFamily="34" charset="0"/>
            </a:endParaRPr>
          </a:p>
        </p:txBody>
      </p:sp>
      <p:sp>
        <p:nvSpPr>
          <p:cNvPr id="36" name="TextBox 35">
            <a:extLst>
              <a:ext uri="{FF2B5EF4-FFF2-40B4-BE49-F238E27FC236}">
                <a16:creationId xmlns:a16="http://schemas.microsoft.com/office/drawing/2014/main" id="{2ABE3227-0031-CF15-9A0E-8E3CF2C7630C}"/>
              </a:ext>
            </a:extLst>
          </p:cNvPr>
          <p:cNvSpPr txBox="1"/>
          <p:nvPr/>
        </p:nvSpPr>
        <p:spPr>
          <a:xfrm>
            <a:off x="5048890" y="4488977"/>
            <a:ext cx="3788272" cy="707886"/>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AU" sz="1000" b="1" dirty="0">
                <a:latin typeface="Calibri"/>
                <a:ea typeface="Calibri" panose="020F0502020204030204" pitchFamily="34" charset="0"/>
                <a:cs typeface="Calibri"/>
              </a:rPr>
              <a:t>Approx no. of attendees: </a:t>
            </a:r>
            <a:r>
              <a:rPr lang="en-AU" sz="1000" dirty="0">
                <a:latin typeface="Calibri"/>
                <a:ea typeface="Calibri" panose="020F0502020204030204" pitchFamily="34" charset="0"/>
                <a:cs typeface="Calibri"/>
              </a:rPr>
              <a:t>120</a:t>
            </a:r>
          </a:p>
          <a:p>
            <a:pPr marL="285750" indent="-285750">
              <a:buFont typeface="Arial" panose="020B0604020202020204" pitchFamily="34" charset="0"/>
              <a:buChar char="•"/>
            </a:pPr>
            <a:r>
              <a:rPr lang="en-AU" sz="1000" b="1" dirty="0">
                <a:latin typeface="Calibri"/>
                <a:ea typeface="Calibri" panose="020F0502020204030204" pitchFamily="34" charset="0"/>
                <a:cs typeface="Calibri"/>
              </a:rPr>
              <a:t>Participants: </a:t>
            </a:r>
            <a:r>
              <a:rPr lang="en-AU" sz="1000" dirty="0">
                <a:latin typeface="Calibri"/>
                <a:ea typeface="Calibri" panose="020F0502020204030204" pitchFamily="34" charset="0"/>
                <a:cs typeface="Calibri"/>
              </a:rPr>
              <a:t>Commonwealth, state and territory government reps across environment, agriculture &amp; health portfolios</a:t>
            </a:r>
          </a:p>
          <a:p>
            <a:pPr marL="285750" indent="-285750">
              <a:buFont typeface="Arial" panose="020B0604020202020204" pitchFamily="34" charset="0"/>
              <a:buChar char="•"/>
            </a:pPr>
            <a:r>
              <a:rPr lang="en-AU" sz="1000" dirty="0">
                <a:latin typeface="Calibri"/>
                <a:ea typeface="Calibri" panose="020F0502020204030204" pitchFamily="34" charset="0"/>
                <a:cs typeface="Calibri"/>
              </a:rPr>
              <a:t>Observers: Wildlife Health Australia and Animal Health Australia</a:t>
            </a:r>
          </a:p>
        </p:txBody>
      </p:sp>
      <p:sp>
        <p:nvSpPr>
          <p:cNvPr id="38" name="TextBox 37">
            <a:extLst>
              <a:ext uri="{FF2B5EF4-FFF2-40B4-BE49-F238E27FC236}">
                <a16:creationId xmlns:a16="http://schemas.microsoft.com/office/drawing/2014/main" id="{BF2BFABF-6EB0-34C3-81D2-0A759D891F6E}"/>
              </a:ext>
            </a:extLst>
          </p:cNvPr>
          <p:cNvSpPr txBox="1"/>
          <p:nvPr/>
        </p:nvSpPr>
        <p:spPr>
          <a:xfrm>
            <a:off x="575571" y="3269500"/>
            <a:ext cx="8331238" cy="577081"/>
          </a:xfrm>
          <a:prstGeom prst="rect">
            <a:avLst/>
          </a:prstGeom>
          <a:noFill/>
        </p:spPr>
        <p:txBody>
          <a:bodyPr wrap="square" lIns="91440" tIns="45720" rIns="91440" bIns="45720" rtlCol="0" anchor="t">
            <a:spAutoFit/>
          </a:bodyPr>
          <a:lstStyle/>
          <a:p>
            <a:pPr>
              <a:spcBef>
                <a:spcPts val="400"/>
              </a:spcBef>
            </a:pPr>
            <a:r>
              <a:rPr lang="en-US" sz="1050" b="1" kern="100">
                <a:latin typeface="Calibri"/>
                <a:cs typeface="Calibri"/>
              </a:rPr>
              <a:t>Public Information and crisis communication: A) Identify</a:t>
            </a:r>
            <a:r>
              <a:rPr lang="en-US" sz="1050" kern="100">
                <a:latin typeface="Calibri"/>
                <a:cs typeface="Calibri"/>
              </a:rPr>
              <a:t> possible community concerns, and actions to mitigate them, following detection of H5 HPAI in Australia, and </a:t>
            </a:r>
            <a:r>
              <a:rPr lang="en-US" sz="1050" b="1" kern="100">
                <a:latin typeface="Calibri"/>
                <a:cs typeface="Calibri"/>
              </a:rPr>
              <a:t>B) explore</a:t>
            </a:r>
            <a:r>
              <a:rPr lang="en-US" sz="1050" kern="100">
                <a:latin typeface="Calibri"/>
                <a:cs typeface="Calibri"/>
              </a:rPr>
              <a:t> public information needs, roles and responsibilities across all jurisdictions and sector-specific stakeholders to achieve unity of effort.  </a:t>
            </a:r>
            <a:endParaRPr lang="en-US" sz="1050" kern="100">
              <a:latin typeface="Calibri"/>
              <a:ea typeface="Calibri"/>
              <a:cs typeface="Calibri"/>
            </a:endParaRPr>
          </a:p>
        </p:txBody>
      </p:sp>
      <p:sp>
        <p:nvSpPr>
          <p:cNvPr id="39" name="TextBox 38">
            <a:extLst>
              <a:ext uri="{FF2B5EF4-FFF2-40B4-BE49-F238E27FC236}">
                <a16:creationId xmlns:a16="http://schemas.microsoft.com/office/drawing/2014/main" id="{73C98167-9739-FD20-2BCB-EF3CEC33C284}"/>
              </a:ext>
            </a:extLst>
          </p:cNvPr>
          <p:cNvSpPr txBox="1"/>
          <p:nvPr/>
        </p:nvSpPr>
        <p:spPr>
          <a:xfrm>
            <a:off x="578925" y="1130861"/>
            <a:ext cx="9799515" cy="478849"/>
          </a:xfrm>
          <a:prstGeom prst="rect">
            <a:avLst/>
          </a:prstGeom>
          <a:noFill/>
        </p:spPr>
        <p:txBody>
          <a:bodyPr wrap="square" lIns="91440" tIns="45720" rIns="91440" bIns="45720" rtlCol="0" anchor="t">
            <a:spAutoFit/>
          </a:bodyPr>
          <a:lstStyle/>
          <a:p>
            <a:pPr>
              <a:lnSpc>
                <a:spcPct val="107000"/>
              </a:lnSpc>
              <a:spcAft>
                <a:spcPts val="600"/>
              </a:spcAft>
            </a:pPr>
            <a:r>
              <a:rPr lang="en-US" sz="1200" b="1" kern="100">
                <a:latin typeface="Calibri"/>
                <a:ea typeface="Calibri"/>
                <a:cs typeface="Calibri"/>
              </a:rPr>
              <a:t>Aim: </a:t>
            </a:r>
            <a:r>
              <a:rPr lang="en-US" sz="1200" kern="100">
                <a:latin typeface="Calibri"/>
                <a:ea typeface="Calibri"/>
                <a:cs typeface="Calibri"/>
              </a:rPr>
              <a:t>To ensure preparedness of agriculture, environment, health portfolios, their sector-specific stakeholders and other agencies to manage future HPAI incursions, and to inform management of H5N1 HPAI across wildlife, livestock industries and health.</a:t>
            </a:r>
          </a:p>
        </p:txBody>
      </p:sp>
      <p:pic>
        <p:nvPicPr>
          <p:cNvPr id="41" name="Graphic 40" descr="Bullseye outline">
            <a:extLst>
              <a:ext uri="{FF2B5EF4-FFF2-40B4-BE49-F238E27FC236}">
                <a16:creationId xmlns:a16="http://schemas.microsoft.com/office/drawing/2014/main" id="{2780ED45-EE71-6E27-2C7E-BDB0161EFA4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38044" y="1149113"/>
            <a:ext cx="412915" cy="412915"/>
          </a:xfrm>
          <a:prstGeom prst="rect">
            <a:avLst/>
          </a:prstGeom>
        </p:spPr>
      </p:pic>
      <p:sp>
        <p:nvSpPr>
          <p:cNvPr id="42" name="TextBox 41">
            <a:extLst>
              <a:ext uri="{FF2B5EF4-FFF2-40B4-BE49-F238E27FC236}">
                <a16:creationId xmlns:a16="http://schemas.microsoft.com/office/drawing/2014/main" id="{0A9EFCCE-F9FA-A1E4-E782-FBEC6070E24F}"/>
              </a:ext>
            </a:extLst>
          </p:cNvPr>
          <p:cNvSpPr txBox="1"/>
          <p:nvPr/>
        </p:nvSpPr>
        <p:spPr>
          <a:xfrm>
            <a:off x="182686" y="1716543"/>
            <a:ext cx="966868" cy="307777"/>
          </a:xfrm>
          <a:prstGeom prst="rect">
            <a:avLst/>
          </a:prstGeom>
          <a:noFill/>
        </p:spPr>
        <p:txBody>
          <a:bodyPr wrap="none" rtlCol="0">
            <a:spAutoFit/>
          </a:bodyPr>
          <a:lstStyle/>
          <a:p>
            <a:r>
              <a:rPr lang="en-AU" sz="1400" b="1">
                <a:solidFill>
                  <a:srgbClr val="006488"/>
                </a:solidFill>
                <a:latin typeface="Calibri" panose="020F0502020204030204" pitchFamily="34" charset="0"/>
                <a:ea typeface="Calibri" panose="020F0502020204030204" pitchFamily="34" charset="0"/>
                <a:cs typeface="Calibri" panose="020F0502020204030204" pitchFamily="34" charset="0"/>
              </a:rPr>
              <a:t>Objectives</a:t>
            </a:r>
          </a:p>
        </p:txBody>
      </p:sp>
      <p:sp>
        <p:nvSpPr>
          <p:cNvPr id="48" name="TextBox 47">
            <a:extLst>
              <a:ext uri="{FF2B5EF4-FFF2-40B4-BE49-F238E27FC236}">
                <a16:creationId xmlns:a16="http://schemas.microsoft.com/office/drawing/2014/main" id="{2DB7BE43-D016-3DEC-CE11-61C8C7DFA9DC}"/>
              </a:ext>
            </a:extLst>
          </p:cNvPr>
          <p:cNvSpPr txBox="1"/>
          <p:nvPr/>
        </p:nvSpPr>
        <p:spPr>
          <a:xfrm>
            <a:off x="550959" y="2068488"/>
            <a:ext cx="7319998" cy="253916"/>
          </a:xfrm>
          <a:prstGeom prst="rect">
            <a:avLst/>
          </a:prstGeom>
          <a:noFill/>
        </p:spPr>
        <p:txBody>
          <a:bodyPr wrap="square" lIns="91440" tIns="45720" rIns="91440" bIns="45720" rtlCol="0" anchor="t">
            <a:spAutoFit/>
          </a:bodyPr>
          <a:lstStyle/>
          <a:p>
            <a:pPr>
              <a:spcBef>
                <a:spcPts val="400"/>
              </a:spcBef>
            </a:pPr>
            <a:r>
              <a:rPr lang="en-US" sz="1050" b="1" kern="100">
                <a:latin typeface="Calibri"/>
                <a:ea typeface="Calibri"/>
                <a:cs typeface="Calibri"/>
              </a:rPr>
              <a:t>Ensure situational awareness </a:t>
            </a:r>
            <a:r>
              <a:rPr lang="en-US" sz="1050" kern="100">
                <a:latin typeface="Calibri"/>
                <a:ea typeface="Calibri"/>
                <a:cs typeface="Calibri"/>
              </a:rPr>
              <a:t>of the HPAI situation globally, and the risks and likely consequences of H5 HPAI entering Australia. </a:t>
            </a:r>
            <a:endParaRPr lang="en-US" sz="1050"/>
          </a:p>
        </p:txBody>
      </p:sp>
      <p:sp>
        <p:nvSpPr>
          <p:cNvPr id="49" name="TextBox 48">
            <a:extLst>
              <a:ext uri="{FF2B5EF4-FFF2-40B4-BE49-F238E27FC236}">
                <a16:creationId xmlns:a16="http://schemas.microsoft.com/office/drawing/2014/main" id="{01CC2AA7-7BDB-374D-59D5-1CA811554896}"/>
              </a:ext>
            </a:extLst>
          </p:cNvPr>
          <p:cNvSpPr txBox="1"/>
          <p:nvPr/>
        </p:nvSpPr>
        <p:spPr>
          <a:xfrm>
            <a:off x="563142" y="2392289"/>
            <a:ext cx="8322412" cy="415498"/>
          </a:xfrm>
          <a:prstGeom prst="rect">
            <a:avLst/>
          </a:prstGeom>
          <a:noFill/>
        </p:spPr>
        <p:txBody>
          <a:bodyPr wrap="square" lIns="91440" tIns="45720" rIns="91440" bIns="45720" rtlCol="0" anchor="t">
            <a:spAutoFit/>
          </a:bodyPr>
          <a:lstStyle/>
          <a:p>
            <a:pPr>
              <a:spcBef>
                <a:spcPts val="400"/>
              </a:spcBef>
            </a:pPr>
            <a:r>
              <a:rPr lang="en-US" sz="1050" b="1" kern="100">
                <a:latin typeface="Calibri"/>
                <a:cs typeface="Calibri"/>
              </a:rPr>
              <a:t>Coordination of response: Clarify and confirm </a:t>
            </a:r>
            <a:r>
              <a:rPr lang="en-US" sz="1050" kern="100">
                <a:latin typeface="Calibri"/>
                <a:cs typeface="Calibri"/>
              </a:rPr>
              <a:t>roles and responsibilities and authority of agencies in a coordinated response to a detection of H5 HPAI in animals in Australia.</a:t>
            </a:r>
            <a:endParaRPr lang="en-US" sz="1050"/>
          </a:p>
        </p:txBody>
      </p:sp>
      <p:sp>
        <p:nvSpPr>
          <p:cNvPr id="50" name="TextBox 49">
            <a:extLst>
              <a:ext uri="{FF2B5EF4-FFF2-40B4-BE49-F238E27FC236}">
                <a16:creationId xmlns:a16="http://schemas.microsoft.com/office/drawing/2014/main" id="{7600BB60-4715-30A0-7C57-AD18772E4041}"/>
              </a:ext>
            </a:extLst>
          </p:cNvPr>
          <p:cNvSpPr txBox="1"/>
          <p:nvPr/>
        </p:nvSpPr>
        <p:spPr>
          <a:xfrm>
            <a:off x="563142" y="2853911"/>
            <a:ext cx="8322411" cy="415498"/>
          </a:xfrm>
          <a:prstGeom prst="rect">
            <a:avLst/>
          </a:prstGeom>
          <a:noFill/>
        </p:spPr>
        <p:txBody>
          <a:bodyPr wrap="square" lIns="91440" tIns="45720" rIns="91440" bIns="45720" rtlCol="0" anchor="t">
            <a:spAutoFit/>
          </a:bodyPr>
          <a:lstStyle/>
          <a:p>
            <a:pPr>
              <a:spcBef>
                <a:spcPts val="400"/>
              </a:spcBef>
            </a:pPr>
            <a:r>
              <a:rPr lang="en-US" sz="1050" b="1" kern="100">
                <a:latin typeface="Calibri"/>
                <a:cs typeface="Calibri"/>
              </a:rPr>
              <a:t>Clarify gaps in arrangements and strategies to support response: Assess</a:t>
            </a:r>
            <a:r>
              <a:rPr lang="en-US" sz="1050" kern="100">
                <a:latin typeface="Calibri"/>
                <a:cs typeface="Calibri"/>
              </a:rPr>
              <a:t> concepts for funding a national response to a H5 HPAI outbreak in wildlife, with or without subsequent spillover into domestic animal populations and/or human health.</a:t>
            </a:r>
            <a:endParaRPr lang="en-US" sz="1050"/>
          </a:p>
        </p:txBody>
      </p:sp>
      <p:grpSp>
        <p:nvGrpSpPr>
          <p:cNvPr id="54" name="Group 53">
            <a:extLst>
              <a:ext uri="{FF2B5EF4-FFF2-40B4-BE49-F238E27FC236}">
                <a16:creationId xmlns:a16="http://schemas.microsoft.com/office/drawing/2014/main" id="{1372183E-9773-56B1-E980-82BEC3410AC6}"/>
              </a:ext>
            </a:extLst>
          </p:cNvPr>
          <p:cNvGrpSpPr/>
          <p:nvPr/>
        </p:nvGrpSpPr>
        <p:grpSpPr>
          <a:xfrm>
            <a:off x="269811" y="2056720"/>
            <a:ext cx="293331" cy="293331"/>
            <a:chOff x="242434" y="1577413"/>
            <a:chExt cx="293331" cy="293331"/>
          </a:xfrm>
        </p:grpSpPr>
        <p:sp>
          <p:nvSpPr>
            <p:cNvPr id="55" name="Oval 54">
              <a:extLst>
                <a:ext uri="{FF2B5EF4-FFF2-40B4-BE49-F238E27FC236}">
                  <a16:creationId xmlns:a16="http://schemas.microsoft.com/office/drawing/2014/main" id="{4A65573F-F222-102E-28E2-3B978F10F240}"/>
                </a:ext>
              </a:extLst>
            </p:cNvPr>
            <p:cNvSpPr/>
            <p:nvPr/>
          </p:nvSpPr>
          <p:spPr>
            <a:xfrm>
              <a:off x="242434" y="1577413"/>
              <a:ext cx="293331" cy="293331"/>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ea typeface="Calibri" panose="020F0502020204030204" pitchFamily="34" charset="0"/>
                <a:cs typeface="Calibri" panose="020F0502020204030204" pitchFamily="34" charset="0"/>
              </a:endParaRPr>
            </a:p>
          </p:txBody>
        </p:sp>
        <p:sp>
          <p:nvSpPr>
            <p:cNvPr id="56" name="TextBox 55">
              <a:extLst>
                <a:ext uri="{FF2B5EF4-FFF2-40B4-BE49-F238E27FC236}">
                  <a16:creationId xmlns:a16="http://schemas.microsoft.com/office/drawing/2014/main" id="{388C8DAF-1AAB-7EA3-7C51-FA9B58E5C70D}"/>
                </a:ext>
              </a:extLst>
            </p:cNvPr>
            <p:cNvSpPr txBox="1"/>
            <p:nvPr/>
          </p:nvSpPr>
          <p:spPr>
            <a:xfrm>
              <a:off x="264433" y="1583462"/>
              <a:ext cx="249331" cy="281231"/>
            </a:xfrm>
            <a:prstGeom prst="rect">
              <a:avLst/>
            </a:prstGeom>
            <a:noFill/>
          </p:spPr>
          <p:txBody>
            <a:bodyPr wrap="square" lIns="91440" tIns="45720" rIns="91440" bIns="45720" rtlCol="0" anchor="t">
              <a:spAutoFit/>
            </a:bodyPr>
            <a:lstStyle/>
            <a:p>
              <a:pPr algn="ctr">
                <a:lnSpc>
                  <a:spcPct val="107000"/>
                </a:lnSpc>
                <a:spcAft>
                  <a:spcPts val="800"/>
                </a:spcAft>
              </a:pPr>
              <a:r>
                <a:rPr lang="en-AU" sz="1200" b="1" kern="100">
                  <a:solidFill>
                    <a:schemeClr val="bg1"/>
                  </a:solidFill>
                  <a:latin typeface="Calibri" panose="020F0502020204030204" pitchFamily="34" charset="0"/>
                  <a:ea typeface="Calibri" panose="020F0502020204030204" pitchFamily="34" charset="0"/>
                  <a:cs typeface="Calibri" panose="020F0502020204030204" pitchFamily="34" charset="0"/>
                </a:rPr>
                <a:t>1</a:t>
              </a:r>
              <a:endParaRPr lang="en-AU" sz="200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grpSp>
      <p:grpSp>
        <p:nvGrpSpPr>
          <p:cNvPr id="57" name="Group 56">
            <a:extLst>
              <a:ext uri="{FF2B5EF4-FFF2-40B4-BE49-F238E27FC236}">
                <a16:creationId xmlns:a16="http://schemas.microsoft.com/office/drawing/2014/main" id="{8EC02999-F317-FFCB-2C4E-0548523183D3}"/>
              </a:ext>
            </a:extLst>
          </p:cNvPr>
          <p:cNvGrpSpPr/>
          <p:nvPr/>
        </p:nvGrpSpPr>
        <p:grpSpPr>
          <a:xfrm>
            <a:off x="275858" y="2445226"/>
            <a:ext cx="293331" cy="293331"/>
            <a:chOff x="242434" y="1577413"/>
            <a:chExt cx="293331" cy="293331"/>
          </a:xfrm>
        </p:grpSpPr>
        <p:sp>
          <p:nvSpPr>
            <p:cNvPr id="58" name="Oval 57">
              <a:extLst>
                <a:ext uri="{FF2B5EF4-FFF2-40B4-BE49-F238E27FC236}">
                  <a16:creationId xmlns:a16="http://schemas.microsoft.com/office/drawing/2014/main" id="{563A6D7D-C936-FAFC-248F-96D0D1E98ECA}"/>
                </a:ext>
              </a:extLst>
            </p:cNvPr>
            <p:cNvSpPr/>
            <p:nvPr/>
          </p:nvSpPr>
          <p:spPr>
            <a:xfrm>
              <a:off x="242434" y="1577413"/>
              <a:ext cx="293331" cy="293331"/>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ea typeface="Calibri" panose="020F0502020204030204" pitchFamily="34" charset="0"/>
                <a:cs typeface="Calibri" panose="020F0502020204030204" pitchFamily="34" charset="0"/>
              </a:endParaRPr>
            </a:p>
          </p:txBody>
        </p:sp>
        <p:sp>
          <p:nvSpPr>
            <p:cNvPr id="59" name="TextBox 58">
              <a:extLst>
                <a:ext uri="{FF2B5EF4-FFF2-40B4-BE49-F238E27FC236}">
                  <a16:creationId xmlns:a16="http://schemas.microsoft.com/office/drawing/2014/main" id="{8473498E-D399-C9E0-96FF-1CD571D72E49}"/>
                </a:ext>
              </a:extLst>
            </p:cNvPr>
            <p:cNvSpPr txBox="1"/>
            <p:nvPr/>
          </p:nvSpPr>
          <p:spPr>
            <a:xfrm>
              <a:off x="264433" y="1583462"/>
              <a:ext cx="249331" cy="281231"/>
            </a:xfrm>
            <a:prstGeom prst="rect">
              <a:avLst/>
            </a:prstGeom>
            <a:noFill/>
          </p:spPr>
          <p:txBody>
            <a:bodyPr wrap="square" lIns="91440" tIns="45720" rIns="91440" bIns="45720" rtlCol="0" anchor="t">
              <a:spAutoFit/>
            </a:bodyPr>
            <a:lstStyle/>
            <a:p>
              <a:pPr algn="ctr">
                <a:lnSpc>
                  <a:spcPct val="107000"/>
                </a:lnSpc>
                <a:spcAft>
                  <a:spcPts val="800"/>
                </a:spcAft>
              </a:pPr>
              <a:r>
                <a:rPr lang="en-AU" sz="1200" b="1" kern="100">
                  <a:solidFill>
                    <a:schemeClr val="bg1"/>
                  </a:solidFill>
                  <a:latin typeface="Calibri" panose="020F0502020204030204" pitchFamily="34" charset="0"/>
                  <a:ea typeface="Calibri" panose="020F0502020204030204" pitchFamily="34" charset="0"/>
                  <a:cs typeface="Calibri" panose="020F0502020204030204" pitchFamily="34" charset="0"/>
                </a:rPr>
                <a:t>2</a:t>
              </a:r>
              <a:endParaRPr lang="en-AU" sz="200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grpSp>
      <p:grpSp>
        <p:nvGrpSpPr>
          <p:cNvPr id="60" name="Group 59">
            <a:extLst>
              <a:ext uri="{FF2B5EF4-FFF2-40B4-BE49-F238E27FC236}">
                <a16:creationId xmlns:a16="http://schemas.microsoft.com/office/drawing/2014/main" id="{8AE9A87A-F5C0-24D3-3338-4E7C0140026B}"/>
              </a:ext>
            </a:extLst>
          </p:cNvPr>
          <p:cNvGrpSpPr/>
          <p:nvPr/>
        </p:nvGrpSpPr>
        <p:grpSpPr>
          <a:xfrm>
            <a:off x="275858" y="2885639"/>
            <a:ext cx="293331" cy="293331"/>
            <a:chOff x="242434" y="1577413"/>
            <a:chExt cx="293331" cy="293331"/>
          </a:xfrm>
        </p:grpSpPr>
        <p:sp>
          <p:nvSpPr>
            <p:cNvPr id="61" name="Oval 60">
              <a:extLst>
                <a:ext uri="{FF2B5EF4-FFF2-40B4-BE49-F238E27FC236}">
                  <a16:creationId xmlns:a16="http://schemas.microsoft.com/office/drawing/2014/main" id="{57FD3187-5976-A547-9E3A-15A779BD20E7}"/>
                </a:ext>
              </a:extLst>
            </p:cNvPr>
            <p:cNvSpPr/>
            <p:nvPr/>
          </p:nvSpPr>
          <p:spPr>
            <a:xfrm>
              <a:off x="242434" y="1577413"/>
              <a:ext cx="293331" cy="293331"/>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ea typeface="Calibri" panose="020F0502020204030204" pitchFamily="34" charset="0"/>
                <a:cs typeface="Calibri" panose="020F0502020204030204" pitchFamily="34" charset="0"/>
              </a:endParaRPr>
            </a:p>
          </p:txBody>
        </p:sp>
        <p:sp>
          <p:nvSpPr>
            <p:cNvPr id="62" name="TextBox 61">
              <a:extLst>
                <a:ext uri="{FF2B5EF4-FFF2-40B4-BE49-F238E27FC236}">
                  <a16:creationId xmlns:a16="http://schemas.microsoft.com/office/drawing/2014/main" id="{F7B0FA33-3696-F2C9-045F-30E3CBBF7527}"/>
                </a:ext>
              </a:extLst>
            </p:cNvPr>
            <p:cNvSpPr txBox="1"/>
            <p:nvPr/>
          </p:nvSpPr>
          <p:spPr>
            <a:xfrm>
              <a:off x="264433" y="1583462"/>
              <a:ext cx="249331" cy="281231"/>
            </a:xfrm>
            <a:prstGeom prst="rect">
              <a:avLst/>
            </a:prstGeom>
            <a:noFill/>
          </p:spPr>
          <p:txBody>
            <a:bodyPr wrap="square" lIns="91440" tIns="45720" rIns="91440" bIns="45720" rtlCol="0" anchor="t">
              <a:spAutoFit/>
            </a:bodyPr>
            <a:lstStyle/>
            <a:p>
              <a:pPr algn="ctr">
                <a:lnSpc>
                  <a:spcPct val="107000"/>
                </a:lnSpc>
                <a:spcAft>
                  <a:spcPts val="800"/>
                </a:spcAft>
              </a:pPr>
              <a:r>
                <a:rPr lang="en-AU" sz="1200" b="1" kern="100">
                  <a:solidFill>
                    <a:schemeClr val="bg1"/>
                  </a:solidFill>
                  <a:latin typeface="Calibri" panose="020F0502020204030204" pitchFamily="34" charset="0"/>
                  <a:ea typeface="Calibri" panose="020F0502020204030204" pitchFamily="34" charset="0"/>
                  <a:cs typeface="Calibri" panose="020F0502020204030204" pitchFamily="34" charset="0"/>
                </a:rPr>
                <a:t>3</a:t>
              </a:r>
              <a:endParaRPr lang="en-AU" sz="200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grpSp>
      <p:grpSp>
        <p:nvGrpSpPr>
          <p:cNvPr id="63" name="Group 62">
            <a:extLst>
              <a:ext uri="{FF2B5EF4-FFF2-40B4-BE49-F238E27FC236}">
                <a16:creationId xmlns:a16="http://schemas.microsoft.com/office/drawing/2014/main" id="{4D303785-3003-4CAA-54BC-8F4C695CACA0}"/>
              </a:ext>
            </a:extLst>
          </p:cNvPr>
          <p:cNvGrpSpPr/>
          <p:nvPr/>
        </p:nvGrpSpPr>
        <p:grpSpPr>
          <a:xfrm>
            <a:off x="269811" y="3321402"/>
            <a:ext cx="293331" cy="293331"/>
            <a:chOff x="242434" y="1577413"/>
            <a:chExt cx="293331" cy="293331"/>
          </a:xfrm>
        </p:grpSpPr>
        <p:sp>
          <p:nvSpPr>
            <p:cNvPr id="64" name="Oval 63">
              <a:extLst>
                <a:ext uri="{FF2B5EF4-FFF2-40B4-BE49-F238E27FC236}">
                  <a16:creationId xmlns:a16="http://schemas.microsoft.com/office/drawing/2014/main" id="{2B5C8BF0-3CE3-AF0A-2FBA-8A08F46E0271}"/>
                </a:ext>
              </a:extLst>
            </p:cNvPr>
            <p:cNvSpPr/>
            <p:nvPr/>
          </p:nvSpPr>
          <p:spPr>
            <a:xfrm>
              <a:off x="242434" y="1577413"/>
              <a:ext cx="293331" cy="293331"/>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ea typeface="Calibri" panose="020F0502020204030204" pitchFamily="34" charset="0"/>
                <a:cs typeface="Calibri" panose="020F0502020204030204" pitchFamily="34" charset="0"/>
              </a:endParaRPr>
            </a:p>
          </p:txBody>
        </p:sp>
        <p:sp>
          <p:nvSpPr>
            <p:cNvPr id="65" name="TextBox 64">
              <a:extLst>
                <a:ext uri="{FF2B5EF4-FFF2-40B4-BE49-F238E27FC236}">
                  <a16:creationId xmlns:a16="http://schemas.microsoft.com/office/drawing/2014/main" id="{F2E73BA4-A781-127C-BBB4-7A33B8DCD066}"/>
                </a:ext>
              </a:extLst>
            </p:cNvPr>
            <p:cNvSpPr txBox="1"/>
            <p:nvPr/>
          </p:nvSpPr>
          <p:spPr>
            <a:xfrm>
              <a:off x="264433" y="1583462"/>
              <a:ext cx="249331" cy="281231"/>
            </a:xfrm>
            <a:prstGeom prst="rect">
              <a:avLst/>
            </a:prstGeom>
            <a:noFill/>
          </p:spPr>
          <p:txBody>
            <a:bodyPr wrap="square" lIns="91440" tIns="45720" rIns="91440" bIns="45720" rtlCol="0" anchor="t">
              <a:spAutoFit/>
            </a:bodyPr>
            <a:lstStyle/>
            <a:p>
              <a:pPr algn="ctr">
                <a:lnSpc>
                  <a:spcPct val="107000"/>
                </a:lnSpc>
                <a:spcAft>
                  <a:spcPts val="800"/>
                </a:spcAft>
              </a:pPr>
              <a:r>
                <a:rPr lang="en-AU" sz="1200" b="1" kern="100">
                  <a:solidFill>
                    <a:schemeClr val="bg1"/>
                  </a:solidFill>
                  <a:latin typeface="Calibri" panose="020F0502020204030204" pitchFamily="34" charset="0"/>
                  <a:ea typeface="Calibri" panose="020F0502020204030204" pitchFamily="34" charset="0"/>
                  <a:cs typeface="Calibri" panose="020F0502020204030204" pitchFamily="34" charset="0"/>
                </a:rPr>
                <a:t>4</a:t>
              </a:r>
              <a:endParaRPr lang="en-AU" sz="200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grpSp>
      <p:pic>
        <p:nvPicPr>
          <p:cNvPr id="74" name="Graphic 73">
            <a:extLst>
              <a:ext uri="{FF2B5EF4-FFF2-40B4-BE49-F238E27FC236}">
                <a16:creationId xmlns:a16="http://schemas.microsoft.com/office/drawing/2014/main" id="{1C0D4D55-807C-7A39-DD3C-D31072A164BF}"/>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rot="16200000">
            <a:off x="9497101" y="1793474"/>
            <a:ext cx="2360508" cy="2360508"/>
          </a:xfrm>
          <a:prstGeom prst="rect">
            <a:avLst/>
          </a:prstGeom>
        </p:spPr>
      </p:pic>
      <p:sp>
        <p:nvSpPr>
          <p:cNvPr id="73" name="TextBox 72">
            <a:extLst>
              <a:ext uri="{FF2B5EF4-FFF2-40B4-BE49-F238E27FC236}">
                <a16:creationId xmlns:a16="http://schemas.microsoft.com/office/drawing/2014/main" id="{DECF7BD5-E413-7287-507F-A233DEA4C2C7}"/>
              </a:ext>
            </a:extLst>
          </p:cNvPr>
          <p:cNvSpPr txBox="1"/>
          <p:nvPr/>
        </p:nvSpPr>
        <p:spPr>
          <a:xfrm>
            <a:off x="9518357" y="1956155"/>
            <a:ext cx="2274960" cy="1969770"/>
          </a:xfrm>
          <a:prstGeom prst="rect">
            <a:avLst/>
          </a:prstGeom>
          <a:noFill/>
        </p:spPr>
        <p:txBody>
          <a:bodyPr wrap="square" lIns="91440" tIns="45720" rIns="91440" bIns="45720" rtlCol="0" anchor="t">
            <a:spAutoFit/>
          </a:bodyPr>
          <a:lstStyle/>
          <a:p>
            <a:pPr algn="ctr">
              <a:spcAft>
                <a:spcPts val="200"/>
              </a:spcAft>
            </a:pPr>
            <a:r>
              <a:rPr lang="en-AU" sz="1200" b="1" kern="100">
                <a:solidFill>
                  <a:srgbClr val="006488"/>
                </a:solidFill>
                <a:latin typeface="Calibri"/>
                <a:ea typeface="Calibri"/>
                <a:cs typeface="Calibri"/>
              </a:rPr>
              <a:t>Hypothetical scenario</a:t>
            </a:r>
            <a:br>
              <a:rPr lang="en-AU" sz="1200" b="1" kern="100">
                <a:solidFill>
                  <a:srgbClr val="006488"/>
                </a:solidFill>
                <a:latin typeface="Calibri"/>
                <a:ea typeface="Calibri"/>
                <a:cs typeface="Calibri"/>
              </a:rPr>
            </a:br>
            <a:r>
              <a:rPr lang="en-AU" sz="1000" i="1" kern="100">
                <a:latin typeface="Calibri"/>
                <a:ea typeface="Calibri"/>
                <a:cs typeface="Calibri"/>
              </a:rPr>
              <a:t>Detection of a mass mortality event in wild birds, silver gulls, in the Coorong National Park, South Australia. Suspected and then confirmed to be H5N1 HPAI clade 2.3.4.4b. Soon after the initial detection, H5N1 HPAI clade 2.3.4.4b is confirmed in sea lions and other wild birds including penguins in the Coorong region and on Kangaroo Island. It is also posing a risk to human health as people try to help animals.</a:t>
            </a:r>
            <a:endParaRPr lang="en-AU" sz="1200" b="1" i="1" kern="100">
              <a:solidFill>
                <a:srgbClr val="006488"/>
              </a:solidFill>
              <a:latin typeface="Calibri" panose="020F0502020204030204" pitchFamily="34" charset="0"/>
              <a:ea typeface="Calibri"/>
              <a:cs typeface="Calibri"/>
            </a:endParaRPr>
          </a:p>
        </p:txBody>
      </p:sp>
      <p:pic>
        <p:nvPicPr>
          <p:cNvPr id="8" name="Graphic 7">
            <a:extLst>
              <a:ext uri="{FF2B5EF4-FFF2-40B4-BE49-F238E27FC236}">
                <a16:creationId xmlns:a16="http://schemas.microsoft.com/office/drawing/2014/main" id="{3360B063-437E-A65E-F8F9-6640A69312C7}"/>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rot="16200000">
            <a:off x="867221" y="3923401"/>
            <a:ext cx="2360508" cy="2360508"/>
          </a:xfrm>
          <a:prstGeom prst="rect">
            <a:avLst/>
          </a:prstGeom>
        </p:spPr>
      </p:pic>
      <p:sp>
        <p:nvSpPr>
          <p:cNvPr id="3" name="TextBox 2">
            <a:extLst>
              <a:ext uri="{FF2B5EF4-FFF2-40B4-BE49-F238E27FC236}">
                <a16:creationId xmlns:a16="http://schemas.microsoft.com/office/drawing/2014/main" id="{B8CAD91D-9815-B297-1DB0-35871C170651}"/>
              </a:ext>
            </a:extLst>
          </p:cNvPr>
          <p:cNvSpPr txBox="1"/>
          <p:nvPr/>
        </p:nvSpPr>
        <p:spPr>
          <a:xfrm>
            <a:off x="935039" y="4016289"/>
            <a:ext cx="2366768" cy="2308324"/>
          </a:xfrm>
          <a:prstGeom prst="rect">
            <a:avLst/>
          </a:prstGeom>
          <a:noFill/>
        </p:spPr>
        <p:txBody>
          <a:bodyPr wrap="square" lIns="91440" tIns="45720" rIns="91440" bIns="45720" rtlCol="0" anchor="t">
            <a:spAutoFit/>
          </a:bodyPr>
          <a:lstStyle/>
          <a:p>
            <a:pPr algn="ctr"/>
            <a:r>
              <a:rPr lang="en-AU" sz="1200" b="1" kern="100">
                <a:solidFill>
                  <a:srgbClr val="006488"/>
                </a:solidFill>
                <a:latin typeface="Calibri"/>
                <a:ea typeface="Calibri"/>
                <a:cs typeface="Calibri"/>
              </a:rPr>
              <a:t>Assumptions</a:t>
            </a:r>
            <a:endParaRPr lang="en-AU" sz="1000" i="1" kern="100">
              <a:solidFill>
                <a:srgbClr val="000000"/>
              </a:solidFill>
              <a:latin typeface="Calibri"/>
              <a:ea typeface="Calibri"/>
              <a:cs typeface="Calibri"/>
            </a:endParaRPr>
          </a:p>
          <a:p>
            <a:pPr marL="171450" indent="-171450">
              <a:buFont typeface="Arial"/>
              <a:buChar char="•"/>
            </a:pPr>
            <a:r>
              <a:rPr lang="en-US" sz="1000" i="1" kern="100">
                <a:latin typeface="Calibri"/>
                <a:cs typeface="Calibri"/>
              </a:rPr>
              <a:t>Cannot prevent entry of the virus via migratory birds and may not detect it immediately. </a:t>
            </a:r>
            <a:endParaRPr lang="en-AU" sz="1000" i="1" kern="100">
              <a:latin typeface="Calibri"/>
              <a:cs typeface="Calibri"/>
            </a:endParaRPr>
          </a:p>
          <a:p>
            <a:pPr marL="171450" indent="-171450">
              <a:buFont typeface="Arial"/>
              <a:buChar char="•"/>
            </a:pPr>
            <a:r>
              <a:rPr lang="en-US" sz="1000" i="1" kern="100">
                <a:latin typeface="Calibri"/>
                <a:cs typeface="Calibri"/>
              </a:rPr>
              <a:t>Eradication in wildlife is unlikely. </a:t>
            </a:r>
            <a:endParaRPr lang="en-AU" sz="1000" i="1" kern="100">
              <a:latin typeface="Calibri"/>
              <a:cs typeface="Calibri"/>
            </a:endParaRPr>
          </a:p>
          <a:p>
            <a:pPr marL="171450" indent="-171450">
              <a:buFont typeface="Arial"/>
              <a:buChar char="•"/>
            </a:pPr>
            <a:r>
              <a:rPr lang="en-US" sz="1000" i="1" kern="100">
                <a:latin typeface="Calibri"/>
                <a:cs typeface="Calibri"/>
              </a:rPr>
              <a:t>The response will be coordinated nationally and delivered locally. </a:t>
            </a:r>
            <a:endParaRPr lang="en-AU" sz="1000" i="1" kern="100">
              <a:latin typeface="Calibri"/>
              <a:cs typeface="Calibri"/>
            </a:endParaRPr>
          </a:p>
          <a:p>
            <a:pPr marL="171450" indent="-171450">
              <a:buFont typeface="Arial"/>
              <a:buChar char="•"/>
            </a:pPr>
            <a:r>
              <a:rPr lang="en-US" sz="1000" i="1" kern="100">
                <a:latin typeface="Calibri"/>
                <a:cs typeface="Calibri"/>
              </a:rPr>
              <a:t>Existing biosecurity arrangements  provide the response architecture. </a:t>
            </a:r>
            <a:endParaRPr lang="en-AU" sz="1000" i="1" kern="100">
              <a:latin typeface="Calibri"/>
              <a:cs typeface="Calibri"/>
            </a:endParaRPr>
          </a:p>
          <a:p>
            <a:pPr marL="171450" indent="-171450">
              <a:buFont typeface="Arial"/>
              <a:buChar char="•"/>
            </a:pPr>
            <a:r>
              <a:rPr lang="en-US" sz="1000" i="1" kern="100">
                <a:latin typeface="Calibri"/>
                <a:cs typeface="Calibri"/>
              </a:rPr>
              <a:t>Our immediate priorities will include national shared situational awareness and integrated  communications.</a:t>
            </a:r>
          </a:p>
          <a:p>
            <a:pPr algn="ctr">
              <a:spcAft>
                <a:spcPts val="200"/>
              </a:spcAft>
            </a:pPr>
            <a:endParaRPr lang="en-AU" sz="1200" b="1" kern="100">
              <a:latin typeface="Calibri" panose="020F0502020204030204" pitchFamily="34" charset="0"/>
              <a:ea typeface="Calibri"/>
              <a:cs typeface="Calibri"/>
            </a:endParaRPr>
          </a:p>
        </p:txBody>
      </p:sp>
    </p:spTree>
    <p:extLst>
      <p:ext uri="{BB962C8B-B14F-4D97-AF65-F5344CB8AC3E}">
        <p14:creationId xmlns:p14="http://schemas.microsoft.com/office/powerpoint/2010/main" val="2176359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5EAF1"/>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CED11A4-97EF-0FE9-695A-9A933C113A27}"/>
              </a:ext>
            </a:extLst>
          </p:cNvPr>
          <p:cNvSpPr txBox="1"/>
          <p:nvPr/>
        </p:nvSpPr>
        <p:spPr>
          <a:xfrm>
            <a:off x="5472394" y="6494104"/>
            <a:ext cx="1078992" cy="369332"/>
          </a:xfrm>
          <a:prstGeom prst="rect">
            <a:avLst/>
          </a:prstGeom>
          <a:solidFill>
            <a:srgbClr val="E5EAF1"/>
          </a:solidFill>
        </p:spPr>
        <p:txBody>
          <a:bodyPr wrap="square" rtlCol="0">
            <a:spAutoFit/>
          </a:bodyPr>
          <a:lstStyle/>
          <a:p>
            <a:endParaRPr lang="en-AU">
              <a:latin typeface="Calibri" panose="020F0502020204030204" pitchFamily="34" charset="0"/>
              <a:ea typeface="Calibri" panose="020F0502020204030204" pitchFamily="34" charset="0"/>
              <a:cs typeface="Calibri" panose="020F0502020204030204" pitchFamily="34" charset="0"/>
            </a:endParaRPr>
          </a:p>
        </p:txBody>
      </p:sp>
      <p:sp>
        <p:nvSpPr>
          <p:cNvPr id="6" name="Rectangle 5">
            <a:extLst>
              <a:ext uri="{FF2B5EF4-FFF2-40B4-BE49-F238E27FC236}">
                <a16:creationId xmlns:a16="http://schemas.microsoft.com/office/drawing/2014/main" id="{2229C413-D3A2-D2AD-4B28-A17A5FF9855F}"/>
              </a:ext>
            </a:extLst>
          </p:cNvPr>
          <p:cNvSpPr>
            <a:spLocks noGrp="1" noRot="1" noMove="1" noResize="1" noEditPoints="1" noAdjustHandles="1" noChangeArrowheads="1" noChangeShapeType="1"/>
          </p:cNvSpPr>
          <p:nvPr/>
        </p:nvSpPr>
        <p:spPr>
          <a:xfrm>
            <a:off x="-1" y="1626640"/>
            <a:ext cx="12192000" cy="495465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latin typeface="Calibri" panose="020F0502020204030204" pitchFamily="34" charset="0"/>
              <a:ea typeface="Calibri" panose="020F0502020204030204" pitchFamily="34" charset="0"/>
              <a:cs typeface="Calibri" panose="020F0502020204030204" pitchFamily="34" charset="0"/>
            </a:endParaRPr>
          </a:p>
        </p:txBody>
      </p:sp>
      <p:pic>
        <p:nvPicPr>
          <p:cNvPr id="9" name="Picture 8" descr="A blue and black rectangle&#10;&#10;Description automatically generated">
            <a:extLst>
              <a:ext uri="{FF2B5EF4-FFF2-40B4-BE49-F238E27FC236}">
                <a16:creationId xmlns:a16="http://schemas.microsoft.com/office/drawing/2014/main" id="{99BDF170-8446-9D33-4240-7E79060796AA}"/>
              </a:ext>
            </a:extLst>
          </p:cNvPr>
          <p:cNvPicPr>
            <a:picLocks noChangeAspect="1"/>
          </p:cNvPicPr>
          <p:nvPr/>
        </p:nvPicPr>
        <p:blipFill>
          <a:blip r:embed="rId3"/>
          <a:stretch>
            <a:fillRect/>
          </a:stretch>
        </p:blipFill>
        <p:spPr>
          <a:xfrm>
            <a:off x="-1" y="-7087"/>
            <a:ext cx="12192000" cy="1633728"/>
          </a:xfrm>
          <a:prstGeom prst="rect">
            <a:avLst/>
          </a:prstGeom>
        </p:spPr>
      </p:pic>
      <p:sp>
        <p:nvSpPr>
          <p:cNvPr id="7" name="TextBox 6">
            <a:extLst>
              <a:ext uri="{FF2B5EF4-FFF2-40B4-BE49-F238E27FC236}">
                <a16:creationId xmlns:a16="http://schemas.microsoft.com/office/drawing/2014/main" id="{9C0675E1-E9B4-A4EC-801F-C8820CECC604}"/>
              </a:ext>
            </a:extLst>
          </p:cNvPr>
          <p:cNvSpPr txBox="1"/>
          <p:nvPr/>
        </p:nvSpPr>
        <p:spPr>
          <a:xfrm>
            <a:off x="4906174" y="337673"/>
            <a:ext cx="4960122" cy="461665"/>
          </a:xfrm>
          <a:prstGeom prst="rect">
            <a:avLst/>
          </a:prstGeom>
          <a:noFill/>
        </p:spPr>
        <p:txBody>
          <a:bodyPr wrap="square" lIns="91440" tIns="45720" rIns="91440" bIns="45720" rtlCol="0" anchor="t">
            <a:spAutoFit/>
          </a:bodyPr>
          <a:lstStyle/>
          <a:p>
            <a:r>
              <a:rPr lang="en-AU" sz="2400" b="1">
                <a:solidFill>
                  <a:srgbClr val="FFFFFF"/>
                </a:solidFill>
                <a:latin typeface="Calibri"/>
                <a:ea typeface="Calibri" panose="020F0502020204030204" pitchFamily="34" charset="0"/>
                <a:cs typeface="Calibri"/>
              </a:rPr>
              <a:t>Key themes and opportunities</a:t>
            </a:r>
          </a:p>
        </p:txBody>
      </p:sp>
      <p:sp>
        <p:nvSpPr>
          <p:cNvPr id="2" name="TextBox 1">
            <a:extLst>
              <a:ext uri="{FF2B5EF4-FFF2-40B4-BE49-F238E27FC236}">
                <a16:creationId xmlns:a16="http://schemas.microsoft.com/office/drawing/2014/main" id="{3DE3FB17-64C3-3102-3205-A910F9AFCE61}"/>
              </a:ext>
            </a:extLst>
          </p:cNvPr>
          <p:cNvSpPr txBox="1"/>
          <p:nvPr/>
        </p:nvSpPr>
        <p:spPr>
          <a:xfrm>
            <a:off x="508364" y="1746232"/>
            <a:ext cx="3606737" cy="1956626"/>
          </a:xfrm>
          <a:prstGeom prst="rect">
            <a:avLst/>
          </a:prstGeom>
          <a:noFill/>
        </p:spPr>
        <p:txBody>
          <a:bodyPr wrap="square" lIns="91440" tIns="45720" rIns="91440" bIns="45720" rtlCol="0" anchor="t">
            <a:spAutoFit/>
          </a:bodyPr>
          <a:lstStyle/>
          <a:p>
            <a:pPr>
              <a:lnSpc>
                <a:spcPct val="107000"/>
              </a:lnSpc>
              <a:spcAft>
                <a:spcPts val="600"/>
              </a:spcAft>
            </a:pPr>
            <a:r>
              <a:rPr lang="en-AU" sz="1200" b="1" kern="100">
                <a:solidFill>
                  <a:srgbClr val="006488"/>
                </a:solidFill>
                <a:effectLst/>
                <a:latin typeface="Calibri"/>
                <a:ea typeface="Calibri" panose="020F0502020204030204" pitchFamily="34" charset="0"/>
                <a:cs typeface="Calibri"/>
              </a:rPr>
              <a:t> Complex, cross-sectoral response arrangements </a:t>
            </a:r>
            <a:endParaRPr lang="en-AU" sz="1200" kern="100">
              <a:solidFill>
                <a:srgbClr val="006488"/>
              </a:solidFill>
              <a:latin typeface="Calibri"/>
              <a:ea typeface="Calibri" panose="020F0502020204030204" pitchFamily="34" charset="0"/>
              <a:cs typeface="Calibri"/>
            </a:endParaRPr>
          </a:p>
          <a:p>
            <a:pPr marL="107950" lvl="1">
              <a:lnSpc>
                <a:spcPct val="107000"/>
              </a:lnSpc>
              <a:spcAft>
                <a:spcPts val="600"/>
              </a:spcAft>
            </a:pPr>
            <a:r>
              <a:rPr lang="en-AU" sz="1000" b="1" kern="100">
                <a:effectLst/>
                <a:latin typeface="Calibri"/>
                <a:ea typeface="Calibri" panose="020F0502020204030204" pitchFamily="34" charset="0"/>
                <a:cs typeface="Calibri"/>
              </a:rPr>
              <a:t>Build on existing </a:t>
            </a:r>
            <a:r>
              <a:rPr lang="en-AU" sz="1000" b="1" kern="100">
                <a:latin typeface="Calibri"/>
                <a:ea typeface="Calibri" panose="020F0502020204030204" pitchFamily="34" charset="0"/>
                <a:cs typeface="Calibri"/>
              </a:rPr>
              <a:t>and well-established biosecurity</a:t>
            </a:r>
            <a:r>
              <a:rPr lang="en-AU" sz="1000" b="1" kern="100">
                <a:effectLst/>
                <a:latin typeface="Calibri"/>
                <a:ea typeface="Calibri" panose="020F0502020204030204" pitchFamily="34" charset="0"/>
                <a:cs typeface="Calibri"/>
              </a:rPr>
              <a:t> frameworks</a:t>
            </a:r>
            <a:r>
              <a:rPr lang="en-AU" sz="1000" kern="100">
                <a:effectLst/>
                <a:latin typeface="Calibri"/>
                <a:ea typeface="Calibri" panose="020F0502020204030204" pitchFamily="34" charset="0"/>
                <a:cs typeface="Calibri"/>
              </a:rPr>
              <a:t>, including aligning these frameworks across the sectors and jurisdictions to support resource sharing and decision-making.</a:t>
            </a:r>
            <a:endParaRPr lang="en-AU">
              <a:latin typeface="Calibri"/>
              <a:ea typeface="Calibri" panose="020F0502020204030204" pitchFamily="34" charset="0"/>
              <a:cs typeface="Calibri"/>
            </a:endParaRPr>
          </a:p>
          <a:p>
            <a:pPr marL="107950" lvl="1">
              <a:lnSpc>
                <a:spcPct val="107000"/>
              </a:lnSpc>
              <a:spcAft>
                <a:spcPts val="600"/>
              </a:spcAft>
            </a:pPr>
            <a:r>
              <a:rPr lang="en-AU" sz="1000" b="1" kern="100">
                <a:latin typeface="Calibri"/>
                <a:cs typeface="Calibri"/>
              </a:rPr>
              <a:t>Agriculture departments</a:t>
            </a:r>
            <a:r>
              <a:rPr lang="en-AU" sz="1000" kern="100">
                <a:latin typeface="Calibri"/>
                <a:cs typeface="Calibri"/>
              </a:rPr>
              <a:t> are positioned as the primary response agency in both agriculture and wildlife across jurisdictions, and provide for an initial response through established biosecurity arrangements</a:t>
            </a:r>
            <a:endParaRPr lang="en-AU"/>
          </a:p>
          <a:p>
            <a:pPr marL="107950" lvl="1">
              <a:lnSpc>
                <a:spcPct val="107000"/>
              </a:lnSpc>
              <a:spcAft>
                <a:spcPts val="600"/>
              </a:spcAft>
            </a:pPr>
            <a:endParaRPr lang="en-AU">
              <a:latin typeface="Calibri" panose="020F0502020204030204" pitchFamily="34" charset="0"/>
              <a:ea typeface="Calibri" panose="020F0502020204030204" pitchFamily="34" charset="0"/>
              <a:cs typeface="Calibri"/>
            </a:endParaRPr>
          </a:p>
        </p:txBody>
      </p:sp>
      <p:sp>
        <p:nvSpPr>
          <p:cNvPr id="3" name="TextBox 2">
            <a:extLst>
              <a:ext uri="{FF2B5EF4-FFF2-40B4-BE49-F238E27FC236}">
                <a16:creationId xmlns:a16="http://schemas.microsoft.com/office/drawing/2014/main" id="{F1DBC378-627B-F5A9-E97E-C1AB83837CE0}"/>
              </a:ext>
            </a:extLst>
          </p:cNvPr>
          <p:cNvSpPr txBox="1"/>
          <p:nvPr/>
        </p:nvSpPr>
        <p:spPr>
          <a:xfrm>
            <a:off x="510082" y="3412286"/>
            <a:ext cx="3584658" cy="1380506"/>
          </a:xfrm>
          <a:prstGeom prst="rect">
            <a:avLst/>
          </a:prstGeom>
          <a:noFill/>
        </p:spPr>
        <p:txBody>
          <a:bodyPr wrap="square" lIns="91440" tIns="45720" rIns="91440" bIns="45720" rtlCol="0" anchor="t">
            <a:spAutoFit/>
          </a:bodyPr>
          <a:lstStyle/>
          <a:p>
            <a:pPr>
              <a:lnSpc>
                <a:spcPct val="107000"/>
              </a:lnSpc>
              <a:spcAft>
                <a:spcPts val="600"/>
              </a:spcAft>
            </a:pPr>
            <a:r>
              <a:rPr lang="en-AU" sz="1200" b="1" kern="100">
                <a:solidFill>
                  <a:srgbClr val="006488"/>
                </a:solidFill>
                <a:effectLst/>
                <a:latin typeface="Calibri"/>
                <a:ea typeface="Calibri" panose="020F0502020204030204" pitchFamily="34" charset="0"/>
                <a:cs typeface="Calibri"/>
              </a:rPr>
              <a:t>Strengthen inter-agency systems for coordination and collaboration</a:t>
            </a:r>
            <a:endParaRPr lang="en-AU" sz="1200" kern="100">
              <a:solidFill>
                <a:srgbClr val="006488"/>
              </a:solidFill>
              <a:latin typeface="Calibri"/>
              <a:ea typeface="Calibri" panose="020F0502020204030204" pitchFamily="34" charset="0"/>
              <a:cs typeface="Calibri"/>
            </a:endParaRPr>
          </a:p>
          <a:p>
            <a:pPr marL="107950">
              <a:lnSpc>
                <a:spcPct val="107000"/>
              </a:lnSpc>
              <a:spcAft>
                <a:spcPts val="600"/>
              </a:spcAft>
            </a:pPr>
            <a:r>
              <a:rPr lang="en-AU" sz="1000" b="1" kern="100">
                <a:latin typeface="Calibri"/>
                <a:ea typeface="Calibri" panose="020F0502020204030204" pitchFamily="34" charset="0"/>
                <a:cs typeface="Calibri"/>
              </a:rPr>
              <a:t>Leverage</a:t>
            </a:r>
            <a:r>
              <a:rPr lang="en-AU" sz="1000" b="1" kern="100">
                <a:effectLst/>
                <a:latin typeface="Calibri"/>
                <a:ea typeface="Calibri" panose="020F0502020204030204" pitchFamily="34" charset="0"/>
                <a:cs typeface="Calibri"/>
              </a:rPr>
              <a:t> and build on existing frameworks</a:t>
            </a:r>
            <a:r>
              <a:rPr lang="en-AU" sz="1000" kern="100">
                <a:effectLst/>
                <a:latin typeface="Calibri"/>
                <a:ea typeface="Calibri" panose="020F0502020204030204" pitchFamily="34" charset="0"/>
                <a:cs typeface="Calibri"/>
              </a:rPr>
              <a:t> (operational, communications, governance, shared situational awareness mechanisms), and extend them in a flexible way to other agencies or layers of government that are not currently captured.</a:t>
            </a:r>
            <a:endParaRPr lang="en-AU" sz="1000" kern="100">
              <a:latin typeface="Calibri"/>
              <a:cs typeface="Calibri"/>
            </a:endParaRPr>
          </a:p>
        </p:txBody>
      </p:sp>
      <p:sp>
        <p:nvSpPr>
          <p:cNvPr id="8" name="TextBox 7">
            <a:extLst>
              <a:ext uri="{FF2B5EF4-FFF2-40B4-BE49-F238E27FC236}">
                <a16:creationId xmlns:a16="http://schemas.microsoft.com/office/drawing/2014/main" id="{E7DA9061-C2B1-506B-CEF3-FDF1BA70FA16}"/>
              </a:ext>
            </a:extLst>
          </p:cNvPr>
          <p:cNvSpPr txBox="1"/>
          <p:nvPr/>
        </p:nvSpPr>
        <p:spPr>
          <a:xfrm>
            <a:off x="507456" y="4891456"/>
            <a:ext cx="3526424" cy="1215846"/>
          </a:xfrm>
          <a:prstGeom prst="rect">
            <a:avLst/>
          </a:prstGeom>
          <a:noFill/>
        </p:spPr>
        <p:txBody>
          <a:bodyPr wrap="square" lIns="91440" tIns="45720" rIns="91440" bIns="45720" rtlCol="0" anchor="t">
            <a:spAutoFit/>
          </a:bodyPr>
          <a:lstStyle/>
          <a:p>
            <a:pPr>
              <a:lnSpc>
                <a:spcPct val="107000"/>
              </a:lnSpc>
              <a:spcAft>
                <a:spcPts val="600"/>
              </a:spcAft>
            </a:pPr>
            <a:r>
              <a:rPr lang="en-AU" sz="1200" b="1" kern="100">
                <a:solidFill>
                  <a:srgbClr val="006488"/>
                </a:solidFill>
                <a:effectLst/>
                <a:latin typeface="Calibri"/>
                <a:ea typeface="Calibri" panose="020F0502020204030204" pitchFamily="34" charset="0"/>
                <a:cs typeface="Calibri"/>
              </a:rPr>
              <a:t>Alignment of concurrent emergency management mechanisms</a:t>
            </a:r>
            <a:endParaRPr lang="en-AU" sz="1200" kern="100">
              <a:solidFill>
                <a:srgbClr val="006488"/>
              </a:solidFill>
              <a:latin typeface="Calibri"/>
              <a:ea typeface="Calibri" panose="020F0502020204030204" pitchFamily="34" charset="0"/>
              <a:cs typeface="Calibri"/>
            </a:endParaRPr>
          </a:p>
          <a:p>
            <a:pPr marL="107950">
              <a:lnSpc>
                <a:spcPct val="107000"/>
              </a:lnSpc>
              <a:spcAft>
                <a:spcPts val="600"/>
              </a:spcAft>
            </a:pPr>
            <a:r>
              <a:rPr lang="en-AU" sz="1000" b="1" kern="100">
                <a:latin typeface="Calibri"/>
                <a:ea typeface="Calibri" panose="020F0502020204030204" pitchFamily="34" charset="0"/>
                <a:cs typeface="Calibri"/>
              </a:rPr>
              <a:t>Strengthen systems</a:t>
            </a:r>
            <a:r>
              <a:rPr lang="en-AU" sz="1000" b="1" kern="100">
                <a:effectLst/>
                <a:latin typeface="Calibri"/>
                <a:ea typeface="Calibri" panose="020F0502020204030204" pitchFamily="34" charset="0"/>
                <a:cs typeface="Calibri"/>
              </a:rPr>
              <a:t> for coordination and collaboration </a:t>
            </a:r>
            <a:r>
              <a:rPr lang="en-AU" sz="1000" kern="100">
                <a:effectLst/>
                <a:latin typeface="Calibri"/>
                <a:ea typeface="Calibri" panose="020F0502020204030204" pitchFamily="34" charset="0"/>
                <a:cs typeface="Calibri"/>
              </a:rPr>
              <a:t>across a ‘One Health’ approach at the national, Commonwealth and jurisdictional levels. This will improve alignment of concurrent emergency management mechanisms. </a:t>
            </a:r>
            <a:endParaRPr lang="en-AU">
              <a:latin typeface="Calibri"/>
              <a:ea typeface="Calibri" panose="020F0502020204030204" pitchFamily="34" charset="0"/>
              <a:cs typeface="Calibri"/>
            </a:endParaRPr>
          </a:p>
        </p:txBody>
      </p:sp>
      <p:sp>
        <p:nvSpPr>
          <p:cNvPr id="10" name="TextBox 9">
            <a:extLst>
              <a:ext uri="{FF2B5EF4-FFF2-40B4-BE49-F238E27FC236}">
                <a16:creationId xmlns:a16="http://schemas.microsoft.com/office/drawing/2014/main" id="{1CE74220-F176-D76B-9A1E-0ECFA96D5577}"/>
              </a:ext>
            </a:extLst>
          </p:cNvPr>
          <p:cNvSpPr txBox="1"/>
          <p:nvPr/>
        </p:nvSpPr>
        <p:spPr>
          <a:xfrm>
            <a:off x="4470688" y="2666502"/>
            <a:ext cx="3514319" cy="3950056"/>
          </a:xfrm>
          <a:prstGeom prst="rect">
            <a:avLst/>
          </a:prstGeom>
          <a:noFill/>
        </p:spPr>
        <p:txBody>
          <a:bodyPr wrap="square" lIns="91440" tIns="45720" rIns="91440" bIns="45720" rtlCol="0" anchor="t">
            <a:spAutoFit/>
          </a:bodyPr>
          <a:lstStyle/>
          <a:p>
            <a:pPr>
              <a:lnSpc>
                <a:spcPct val="107000"/>
              </a:lnSpc>
              <a:spcAft>
                <a:spcPts val="600"/>
              </a:spcAft>
            </a:pPr>
            <a:r>
              <a:rPr lang="en-AU" sz="1200" b="1" kern="100">
                <a:solidFill>
                  <a:srgbClr val="006488"/>
                </a:solidFill>
                <a:effectLst/>
                <a:latin typeface="Calibri"/>
                <a:ea typeface="Calibri" panose="020F0502020204030204" pitchFamily="34" charset="0"/>
                <a:cs typeface="Calibri"/>
              </a:rPr>
              <a:t>Strengthen communications</a:t>
            </a:r>
            <a:r>
              <a:rPr lang="en-AU" sz="1200" b="1" kern="100">
                <a:solidFill>
                  <a:srgbClr val="006488"/>
                </a:solidFill>
                <a:latin typeface="Calibri"/>
                <a:ea typeface="Calibri" panose="020F0502020204030204" pitchFamily="34" charset="0"/>
                <a:cs typeface="Calibri"/>
              </a:rPr>
              <a:t>, public information</a:t>
            </a:r>
            <a:r>
              <a:rPr lang="en-AU" sz="1200" b="1" kern="100">
                <a:solidFill>
                  <a:srgbClr val="006488"/>
                </a:solidFill>
                <a:effectLst/>
                <a:latin typeface="Calibri"/>
                <a:ea typeface="Calibri" panose="020F0502020204030204" pitchFamily="34" charset="0"/>
                <a:cs typeface="Calibri"/>
              </a:rPr>
              <a:t> and stakeholder engagement </a:t>
            </a:r>
            <a:endParaRPr lang="en-AU" sz="1200" kern="100">
              <a:solidFill>
                <a:srgbClr val="006488"/>
              </a:solidFill>
              <a:effectLst/>
              <a:latin typeface="Calibri"/>
              <a:ea typeface="Calibri" panose="020F0502020204030204" pitchFamily="34" charset="0"/>
              <a:cs typeface="Calibri"/>
            </a:endParaRPr>
          </a:p>
          <a:p>
            <a:pPr marL="107950">
              <a:spcAft>
                <a:spcPts val="600"/>
              </a:spcAft>
              <a:tabLst>
                <a:tab pos="228600" algn="l"/>
              </a:tabLst>
            </a:pPr>
            <a:r>
              <a:rPr lang="en-AU" sz="1000" b="1" kern="100">
                <a:latin typeface="Calibri"/>
                <a:cs typeface="Calibri"/>
              </a:rPr>
              <a:t>Strengthen cross agency communication, information</a:t>
            </a:r>
            <a:r>
              <a:rPr lang="en-AU" sz="1000" kern="100">
                <a:latin typeface="Calibri"/>
                <a:cs typeface="Calibri"/>
              </a:rPr>
              <a:t> </a:t>
            </a:r>
            <a:r>
              <a:rPr lang="en-AU" sz="1000" b="1" kern="100">
                <a:latin typeface="Calibri"/>
                <a:cs typeface="Calibri"/>
              </a:rPr>
              <a:t>and intelligence sharin</a:t>
            </a:r>
            <a:r>
              <a:rPr lang="en-AU" sz="1000" kern="100">
                <a:latin typeface="Calibri"/>
                <a:cs typeface="Calibri"/>
              </a:rPr>
              <a:t>g between agencies to ensure consistent public messaging and integrated or complementary systems noting the need to move early in crisis communications </a:t>
            </a:r>
          </a:p>
          <a:p>
            <a:pPr marL="107950">
              <a:spcAft>
                <a:spcPts val="600"/>
              </a:spcAft>
              <a:tabLst>
                <a:tab pos="228600" algn="l"/>
              </a:tabLst>
            </a:pPr>
            <a:r>
              <a:rPr lang="en-AU" sz="1000" b="1" kern="100">
                <a:effectLst/>
                <a:latin typeface="Calibri"/>
                <a:ea typeface="Calibri" panose="020F0502020204030204" pitchFamily="34" charset="0"/>
                <a:cs typeface="Calibri"/>
              </a:rPr>
              <a:t>Tailored public messaging </a:t>
            </a:r>
            <a:r>
              <a:rPr lang="en-AU" sz="1000" kern="100">
                <a:effectLst/>
                <a:latin typeface="Calibri"/>
                <a:ea typeface="Calibri" panose="020F0502020204030204" pitchFamily="34" charset="0"/>
                <a:cs typeface="Calibri"/>
              </a:rPr>
              <a:t>and bespoke communications targeted to key stakeholders</a:t>
            </a:r>
            <a:r>
              <a:rPr lang="en-AU" sz="1000" kern="100">
                <a:latin typeface="Calibri"/>
                <a:ea typeface="Calibri" panose="020F0502020204030204" pitchFamily="34" charset="0"/>
                <a:cs typeface="Calibri"/>
              </a:rPr>
              <a:t>. </a:t>
            </a:r>
            <a:r>
              <a:rPr lang="en-AU" sz="1000" kern="100">
                <a:effectLst/>
                <a:latin typeface="Calibri"/>
                <a:ea typeface="Calibri" panose="020F0502020204030204" pitchFamily="34" charset="0"/>
                <a:cs typeface="Calibri"/>
              </a:rPr>
              <a:t>Consult relevant non-government organisations as necessary </a:t>
            </a:r>
            <a:r>
              <a:rPr lang="en-AU" sz="1000" kern="100">
                <a:latin typeface="Calibri"/>
                <a:ea typeface="Calibri" panose="020F0502020204030204" pitchFamily="34" charset="0"/>
                <a:cs typeface="Calibri"/>
              </a:rPr>
              <a:t>for</a:t>
            </a:r>
            <a:r>
              <a:rPr lang="en-AU" sz="1000" kern="100">
                <a:effectLst/>
                <a:latin typeface="Calibri"/>
                <a:ea typeface="Calibri" panose="020F0502020204030204" pitchFamily="34" charset="0"/>
                <a:cs typeface="Calibri"/>
              </a:rPr>
              <a:t> </a:t>
            </a:r>
            <a:r>
              <a:rPr lang="en-AU" sz="1000" kern="100">
                <a:latin typeface="Calibri"/>
                <a:ea typeface="Calibri" panose="020F0502020204030204" pitchFamily="34" charset="0"/>
                <a:cs typeface="Calibri"/>
              </a:rPr>
              <a:t> </a:t>
            </a:r>
            <a:r>
              <a:rPr lang="en-AU" sz="1000" kern="100">
                <a:effectLst/>
                <a:latin typeface="Calibri"/>
                <a:ea typeface="Calibri" panose="020F0502020204030204" pitchFamily="34" charset="0"/>
                <a:cs typeface="Calibri"/>
              </a:rPr>
              <a:t>public messaging. </a:t>
            </a:r>
            <a:endParaRPr lang="en-AU"/>
          </a:p>
          <a:p>
            <a:pPr marL="107950">
              <a:spcAft>
                <a:spcPts val="600"/>
              </a:spcAft>
              <a:tabLst>
                <a:tab pos="228600" algn="l"/>
              </a:tabLst>
            </a:pPr>
            <a:r>
              <a:rPr lang="en-AU" sz="1000" b="1" kern="100">
                <a:latin typeface="Calibri"/>
                <a:cs typeface="Calibri"/>
              </a:rPr>
              <a:t>A communications framework</a:t>
            </a:r>
            <a:r>
              <a:rPr lang="en-AU" sz="1000" kern="100">
                <a:latin typeface="Calibri"/>
                <a:cs typeface="Calibri"/>
              </a:rPr>
              <a:t> containing principles and processes that can be applied across the Commonwealth and state and territories. </a:t>
            </a:r>
            <a:endParaRPr lang="en-AU"/>
          </a:p>
          <a:p>
            <a:pPr marL="107950" lvl="0">
              <a:spcAft>
                <a:spcPts val="600"/>
              </a:spcAft>
              <a:tabLst>
                <a:tab pos="228600" algn="l"/>
              </a:tabLst>
            </a:pPr>
            <a:r>
              <a:rPr lang="en-AU" sz="1000" b="1" kern="100">
                <a:effectLst/>
                <a:latin typeface="Calibri"/>
                <a:ea typeface="Calibri" panose="020F0502020204030204" pitchFamily="34" charset="0"/>
                <a:cs typeface="Calibri"/>
              </a:rPr>
              <a:t>Publicly available prioritisation </a:t>
            </a:r>
            <a:r>
              <a:rPr lang="en-AU" sz="1000" b="1" kern="100">
                <a:latin typeface="Calibri"/>
                <a:ea typeface="Calibri" panose="020F0502020204030204" pitchFamily="34" charset="0"/>
                <a:cs typeface="Calibri"/>
              </a:rPr>
              <a:t>framework</a:t>
            </a:r>
            <a:r>
              <a:rPr lang="en-AU" sz="1000" b="1" kern="100">
                <a:effectLst/>
                <a:latin typeface="Calibri"/>
                <a:ea typeface="Calibri" panose="020F0502020204030204" pitchFamily="34" charset="0"/>
                <a:cs typeface="Calibri"/>
              </a:rPr>
              <a:t> </a:t>
            </a:r>
            <a:r>
              <a:rPr lang="en-AU" sz="1000" kern="100">
                <a:effectLst/>
                <a:latin typeface="Calibri"/>
                <a:ea typeface="Calibri" panose="020F0502020204030204" pitchFamily="34" charset="0"/>
                <a:cs typeface="Calibri"/>
              </a:rPr>
              <a:t>that outlines Australian Government preparedness and response goals. </a:t>
            </a:r>
            <a:endParaRPr lang="en-AU"/>
          </a:p>
          <a:p>
            <a:pPr marL="107950">
              <a:spcAft>
                <a:spcPts val="600"/>
              </a:spcAft>
              <a:tabLst>
                <a:tab pos="228600" algn="l"/>
              </a:tabLst>
            </a:pPr>
            <a:r>
              <a:rPr lang="en-AU" sz="1000" b="1" kern="100">
                <a:effectLst/>
                <a:latin typeface="Calibri"/>
                <a:ea typeface="Calibri" panose="020F0502020204030204" pitchFamily="34" charset="0"/>
                <a:cs typeface="Calibri"/>
              </a:rPr>
              <a:t>Public </a:t>
            </a:r>
            <a:r>
              <a:rPr lang="en-AU" sz="1000" b="1" kern="100">
                <a:latin typeface="Calibri"/>
                <a:ea typeface="Calibri" panose="020F0502020204030204" pitchFamily="34" charset="0"/>
                <a:cs typeface="Calibri"/>
              </a:rPr>
              <a:t>webpage/dashboard</a:t>
            </a:r>
            <a:r>
              <a:rPr lang="en-AU" sz="1000" b="1" kern="100">
                <a:effectLst/>
                <a:latin typeface="Calibri"/>
                <a:ea typeface="Calibri" panose="020F0502020204030204" pitchFamily="34" charset="0"/>
                <a:cs typeface="Calibri"/>
              </a:rPr>
              <a:t> </a:t>
            </a:r>
            <a:r>
              <a:rPr lang="en-AU" sz="1000" kern="100">
                <a:effectLst/>
                <a:latin typeface="Calibri"/>
                <a:ea typeface="Calibri" panose="020F0502020204030204" pitchFamily="34" charset="0"/>
                <a:cs typeface="Calibri"/>
              </a:rPr>
              <a:t>to provide </a:t>
            </a:r>
            <a:r>
              <a:rPr lang="en-AU" sz="1000" kern="100">
                <a:latin typeface="Calibri"/>
                <a:ea typeface="Calibri" panose="020F0502020204030204" pitchFamily="34" charset="0"/>
                <a:cs typeface="Calibri"/>
              </a:rPr>
              <a:t>important and real-time</a:t>
            </a:r>
            <a:r>
              <a:rPr lang="en-AU" sz="1000" kern="100">
                <a:effectLst/>
                <a:latin typeface="Calibri"/>
                <a:ea typeface="Calibri" panose="020F0502020204030204" pitchFamily="34" charset="0"/>
                <a:cs typeface="Calibri"/>
              </a:rPr>
              <a:t> information. </a:t>
            </a:r>
            <a:endParaRPr lang="en-AU" sz="1000" kern="100">
              <a:effectLst/>
              <a:latin typeface="Calibri" panose="020F0502020204030204" pitchFamily="34" charset="0"/>
              <a:ea typeface="Calibri" panose="020F0502020204030204" pitchFamily="34" charset="0"/>
              <a:cs typeface="Calibri"/>
            </a:endParaRPr>
          </a:p>
          <a:p>
            <a:pPr marL="107950">
              <a:spcAft>
                <a:spcPts val="600"/>
              </a:spcAft>
              <a:tabLst>
                <a:tab pos="228600" algn="l"/>
              </a:tabLst>
            </a:pPr>
            <a:r>
              <a:rPr lang="en-AU" sz="1000" b="1" kern="100">
                <a:effectLst/>
                <a:latin typeface="Calibri"/>
                <a:ea typeface="Calibri" panose="020F0502020204030204" pitchFamily="34" charset="0"/>
                <a:cs typeface="Calibri"/>
              </a:rPr>
              <a:t>Apply lessons from COVID-19 </a:t>
            </a:r>
            <a:r>
              <a:rPr lang="en-AU" sz="1000" kern="100">
                <a:latin typeface="Calibri"/>
                <a:ea typeface="Calibri" panose="020F0502020204030204" pitchFamily="34" charset="0"/>
                <a:cs typeface="Calibri"/>
              </a:rPr>
              <a:t>around</a:t>
            </a:r>
            <a:r>
              <a:rPr lang="en-AU" sz="1000" kern="100">
                <a:effectLst/>
                <a:latin typeface="Calibri"/>
                <a:ea typeface="Calibri" panose="020F0502020204030204" pitchFamily="34" charset="0"/>
                <a:cs typeface="Calibri"/>
              </a:rPr>
              <a:t> communication fatigue</a:t>
            </a:r>
            <a:r>
              <a:rPr lang="en-AU" sz="1000" kern="100">
                <a:latin typeface="Calibri"/>
                <a:ea typeface="Calibri" panose="020F0502020204030204" pitchFamily="34" charset="0"/>
                <a:cs typeface="Calibri"/>
              </a:rPr>
              <a:t> and  </a:t>
            </a:r>
            <a:r>
              <a:rPr lang="en-AU" sz="1000" kern="100">
                <a:effectLst/>
                <a:latin typeface="Calibri"/>
                <a:ea typeface="Calibri" panose="020F0502020204030204" pitchFamily="34" charset="0"/>
                <a:cs typeface="Calibri"/>
              </a:rPr>
              <a:t>ensuring </a:t>
            </a:r>
            <a:r>
              <a:rPr lang="en-AU" sz="1000" kern="100">
                <a:latin typeface="Calibri"/>
                <a:ea typeface="Calibri" panose="020F0502020204030204" pitchFamily="34" charset="0"/>
                <a:cs typeface="Calibri"/>
              </a:rPr>
              <a:t> </a:t>
            </a:r>
            <a:r>
              <a:rPr lang="en-AU" sz="1000" kern="100">
                <a:effectLst/>
                <a:latin typeface="Calibri"/>
                <a:ea typeface="Calibri" panose="020F0502020204030204" pitchFamily="34" charset="0"/>
                <a:cs typeface="Calibri"/>
              </a:rPr>
              <a:t>information is delivered </a:t>
            </a:r>
            <a:r>
              <a:rPr lang="en-AU" sz="1000" kern="100">
                <a:latin typeface="Calibri"/>
                <a:ea typeface="Calibri" panose="020F0502020204030204" pitchFamily="34" charset="0"/>
                <a:cs typeface="Calibri"/>
              </a:rPr>
              <a:t>when</a:t>
            </a:r>
            <a:r>
              <a:rPr lang="en-AU" sz="1000" kern="100">
                <a:effectLst/>
                <a:latin typeface="Calibri"/>
                <a:ea typeface="Calibri" panose="020F0502020204030204" pitchFamily="34" charset="0"/>
                <a:cs typeface="Calibri"/>
              </a:rPr>
              <a:t> needed. </a:t>
            </a:r>
            <a:endParaRPr lang="en-AU" sz="1000" kern="100">
              <a:effectLst/>
              <a:latin typeface="Calibri" panose="020F0502020204030204" pitchFamily="34" charset="0"/>
              <a:ea typeface="Calibri" panose="020F0502020204030204" pitchFamily="34" charset="0"/>
              <a:cs typeface="Calibri"/>
            </a:endParaRPr>
          </a:p>
          <a:p>
            <a:pPr marL="107950">
              <a:spcAft>
                <a:spcPts val="500"/>
              </a:spcAft>
              <a:tabLst>
                <a:tab pos="228600" algn="l"/>
              </a:tabLst>
            </a:pPr>
            <a:r>
              <a:rPr lang="en-AU" sz="1000" b="1" kern="100">
                <a:effectLst/>
                <a:latin typeface="Calibri"/>
                <a:ea typeface="Calibri" panose="020F0502020204030204" pitchFamily="34" charset="0"/>
                <a:cs typeface="Calibri"/>
              </a:rPr>
              <a:t>National communication exercise </a:t>
            </a:r>
            <a:r>
              <a:rPr lang="en-AU" sz="1000" b="1" kern="100">
                <a:latin typeface="Calibri"/>
                <a:ea typeface="Calibri" panose="020F0502020204030204" pitchFamily="34" charset="0"/>
                <a:cs typeface="Calibri"/>
              </a:rPr>
              <a:t>across agencies and portfolios </a:t>
            </a:r>
            <a:r>
              <a:rPr lang="en-AU" sz="1000" kern="100">
                <a:latin typeface="Calibri"/>
                <a:ea typeface="Calibri" panose="020F0502020204030204" pitchFamily="34" charset="0"/>
                <a:cs typeface="Calibri"/>
              </a:rPr>
              <a:t>to</a:t>
            </a:r>
            <a:r>
              <a:rPr lang="en-AU" sz="1000" kern="100">
                <a:effectLst/>
                <a:latin typeface="Calibri"/>
                <a:ea typeface="Calibri" panose="020F0502020204030204" pitchFamily="34" charset="0"/>
                <a:cs typeface="Calibri"/>
              </a:rPr>
              <a:t> test and refine current communication strategies and frameworks. </a:t>
            </a:r>
            <a:endParaRPr lang="en-AU">
              <a:latin typeface="Calibri" panose="020F0502020204030204" pitchFamily="34" charset="0"/>
              <a:ea typeface="Calibri" panose="020F0502020204030204" pitchFamily="34" charset="0"/>
              <a:cs typeface="Calibri"/>
            </a:endParaRPr>
          </a:p>
        </p:txBody>
      </p:sp>
      <p:sp>
        <p:nvSpPr>
          <p:cNvPr id="11" name="TextBox 10">
            <a:extLst>
              <a:ext uri="{FF2B5EF4-FFF2-40B4-BE49-F238E27FC236}">
                <a16:creationId xmlns:a16="http://schemas.microsoft.com/office/drawing/2014/main" id="{3BD3CB71-0865-0D00-4FFE-40F1C211856B}"/>
              </a:ext>
            </a:extLst>
          </p:cNvPr>
          <p:cNvSpPr txBox="1"/>
          <p:nvPr/>
        </p:nvSpPr>
        <p:spPr>
          <a:xfrm>
            <a:off x="4471320" y="1698831"/>
            <a:ext cx="3660193" cy="1018227"/>
          </a:xfrm>
          <a:prstGeom prst="rect">
            <a:avLst/>
          </a:prstGeom>
          <a:noFill/>
        </p:spPr>
        <p:txBody>
          <a:bodyPr wrap="square" lIns="91440" tIns="45720" rIns="91440" bIns="45720" rtlCol="0" anchor="t">
            <a:spAutoFit/>
          </a:bodyPr>
          <a:lstStyle/>
          <a:p>
            <a:pPr>
              <a:lnSpc>
                <a:spcPct val="107000"/>
              </a:lnSpc>
              <a:spcAft>
                <a:spcPts val="600"/>
              </a:spcAft>
            </a:pPr>
            <a:r>
              <a:rPr lang="en-AU" sz="1200" b="1" kern="100">
                <a:solidFill>
                  <a:srgbClr val="006488"/>
                </a:solidFill>
                <a:effectLst/>
                <a:latin typeface="Calibri"/>
                <a:ea typeface="Calibri" panose="020F0502020204030204" pitchFamily="34" charset="0"/>
                <a:cs typeface="Calibri"/>
              </a:rPr>
              <a:t>Increase environmental preparedness </a:t>
            </a:r>
            <a:endParaRPr lang="en-AU" sz="1200" kern="100">
              <a:solidFill>
                <a:srgbClr val="006488"/>
              </a:solidFill>
              <a:latin typeface="Calibri"/>
              <a:ea typeface="Calibri" panose="020F0502020204030204" pitchFamily="34" charset="0"/>
              <a:cs typeface="Calibri"/>
            </a:endParaRPr>
          </a:p>
          <a:p>
            <a:pPr marL="107950">
              <a:lnSpc>
                <a:spcPct val="107000"/>
              </a:lnSpc>
              <a:spcAft>
                <a:spcPts val="600"/>
              </a:spcAft>
            </a:pPr>
            <a:r>
              <a:rPr lang="en-AU" sz="1000" b="1" kern="100">
                <a:latin typeface="Calibri"/>
                <a:ea typeface="Calibri" panose="020F0502020204030204" pitchFamily="34" charset="0"/>
                <a:cs typeface="Calibri"/>
              </a:rPr>
              <a:t>Enhance</a:t>
            </a:r>
            <a:r>
              <a:rPr lang="en-AU" sz="1000" b="1" kern="100">
                <a:effectLst/>
                <a:latin typeface="Calibri"/>
                <a:ea typeface="Calibri" panose="020F0502020204030204" pitchFamily="34" charset="0"/>
                <a:cs typeface="Calibri"/>
              </a:rPr>
              <a:t> environmental </a:t>
            </a:r>
            <a:r>
              <a:rPr lang="en-AU" sz="1000" b="1" kern="100">
                <a:latin typeface="Calibri"/>
                <a:ea typeface="Calibri" panose="020F0502020204030204" pitchFamily="34" charset="0"/>
                <a:cs typeface="Calibri"/>
              </a:rPr>
              <a:t>preparedness and response</a:t>
            </a:r>
            <a:r>
              <a:rPr lang="en-AU" sz="1000" b="1" kern="100">
                <a:effectLst/>
                <a:latin typeface="Calibri"/>
                <a:ea typeface="Calibri" panose="020F0502020204030204" pitchFamily="34" charset="0"/>
                <a:cs typeface="Calibri"/>
              </a:rPr>
              <a:t> </a:t>
            </a:r>
            <a:r>
              <a:rPr lang="en-AU" sz="1000" kern="100">
                <a:effectLst/>
                <a:latin typeface="Calibri"/>
                <a:ea typeface="Calibri" panose="020F0502020204030204" pitchFamily="34" charset="0"/>
                <a:cs typeface="Calibri"/>
              </a:rPr>
              <a:t>through tailored site and species-specific plans, vaccination policy, and clear guidelines for handling, testing and disposal </a:t>
            </a:r>
            <a:r>
              <a:rPr lang="en-AU" sz="1000" kern="100">
                <a:latin typeface="Calibri"/>
                <a:ea typeface="Calibri" panose="020F0502020204030204" pitchFamily="34" charset="0"/>
                <a:cs typeface="Calibri"/>
              </a:rPr>
              <a:t>of</a:t>
            </a:r>
            <a:r>
              <a:rPr lang="en-AU" sz="1000" kern="100">
                <a:effectLst/>
                <a:latin typeface="Calibri"/>
                <a:ea typeface="Calibri" panose="020F0502020204030204" pitchFamily="34" charset="0"/>
                <a:cs typeface="Calibri"/>
              </a:rPr>
              <a:t> wildlife </a:t>
            </a:r>
            <a:r>
              <a:rPr lang="en-AU" sz="1000" kern="100">
                <a:latin typeface="Calibri"/>
                <a:ea typeface="Calibri" panose="020F0502020204030204" pitchFamily="34" charset="0"/>
                <a:cs typeface="Calibri"/>
              </a:rPr>
              <a:t>including mass</a:t>
            </a:r>
            <a:r>
              <a:rPr lang="en-AU" sz="1000" kern="100">
                <a:effectLst/>
                <a:latin typeface="Calibri"/>
                <a:ea typeface="Calibri" panose="020F0502020204030204" pitchFamily="34" charset="0"/>
                <a:cs typeface="Calibri"/>
              </a:rPr>
              <a:t> mortality events. </a:t>
            </a:r>
            <a:endParaRPr lang="en-AU">
              <a:latin typeface="Calibri"/>
              <a:ea typeface="Calibri" panose="020F0502020204030204" pitchFamily="34" charset="0"/>
              <a:cs typeface="Calibri"/>
            </a:endParaRPr>
          </a:p>
        </p:txBody>
      </p:sp>
      <p:sp>
        <p:nvSpPr>
          <p:cNvPr id="12" name="TextBox 11">
            <a:extLst>
              <a:ext uri="{FF2B5EF4-FFF2-40B4-BE49-F238E27FC236}">
                <a16:creationId xmlns:a16="http://schemas.microsoft.com/office/drawing/2014/main" id="{20017DD1-15D9-A890-A053-7729BCE748BD}"/>
              </a:ext>
            </a:extLst>
          </p:cNvPr>
          <p:cNvSpPr txBox="1"/>
          <p:nvPr/>
        </p:nvSpPr>
        <p:spPr>
          <a:xfrm>
            <a:off x="8292514" y="4797410"/>
            <a:ext cx="3731267" cy="1589153"/>
          </a:xfrm>
          <a:prstGeom prst="rect">
            <a:avLst/>
          </a:prstGeom>
          <a:noFill/>
        </p:spPr>
        <p:txBody>
          <a:bodyPr wrap="square" lIns="91440" tIns="45720" rIns="91440" bIns="45720" rtlCol="0" anchor="t">
            <a:spAutoFit/>
          </a:bodyPr>
          <a:lstStyle/>
          <a:p>
            <a:pPr>
              <a:lnSpc>
                <a:spcPct val="107000"/>
              </a:lnSpc>
              <a:spcAft>
                <a:spcPts val="600"/>
              </a:spcAft>
            </a:pPr>
            <a:r>
              <a:rPr lang="en-AU" sz="1200" b="1" kern="100">
                <a:solidFill>
                  <a:srgbClr val="006488"/>
                </a:solidFill>
                <a:effectLst/>
                <a:latin typeface="Calibri"/>
                <a:ea typeface="Calibri" panose="020F0502020204030204" pitchFamily="34" charset="0"/>
                <a:cs typeface="Calibri"/>
              </a:rPr>
              <a:t>Build on surveillance and diagnostic arrangements </a:t>
            </a:r>
            <a:endParaRPr lang="en-AU" sz="1200" kern="100">
              <a:solidFill>
                <a:srgbClr val="006488"/>
              </a:solidFill>
              <a:effectLst/>
              <a:latin typeface="Calibri"/>
              <a:ea typeface="Calibri" panose="020F0502020204030204" pitchFamily="34" charset="0"/>
              <a:cs typeface="Calibri"/>
            </a:endParaRPr>
          </a:p>
          <a:p>
            <a:pPr marL="107950" lvl="0">
              <a:lnSpc>
                <a:spcPct val="107000"/>
              </a:lnSpc>
              <a:spcAft>
                <a:spcPts val="600"/>
              </a:spcAft>
            </a:pPr>
            <a:r>
              <a:rPr lang="en-AU" sz="1000" b="1" kern="100">
                <a:effectLst/>
                <a:latin typeface="Calibri"/>
                <a:ea typeface="Calibri" panose="020F0502020204030204" pitchFamily="34" charset="0"/>
                <a:cs typeface="Calibri"/>
              </a:rPr>
              <a:t>Enhance existing surveillance and diagnostics </a:t>
            </a:r>
            <a:r>
              <a:rPr lang="en-AU" sz="1000" kern="100">
                <a:effectLst/>
                <a:latin typeface="Calibri"/>
                <a:ea typeface="Calibri" panose="020F0502020204030204" pitchFamily="34" charset="0"/>
                <a:cs typeface="Calibri"/>
              </a:rPr>
              <a:t>to manage human health and biosecurity risks from mortality events in wildlife and production, including </a:t>
            </a:r>
            <a:r>
              <a:rPr lang="en-AU" sz="1000" kern="100">
                <a:latin typeface="Calibri"/>
                <a:ea typeface="Calibri" panose="020F0502020204030204" pitchFamily="34" charset="0"/>
                <a:cs typeface="Calibri"/>
              </a:rPr>
              <a:t>humane</a:t>
            </a:r>
            <a:r>
              <a:rPr lang="en-AU" sz="1000" kern="100">
                <a:effectLst/>
                <a:latin typeface="Calibri"/>
                <a:ea typeface="Calibri" panose="020F0502020204030204" pitchFamily="34" charset="0"/>
                <a:cs typeface="Calibri"/>
              </a:rPr>
              <a:t> depopulation methods. </a:t>
            </a:r>
          </a:p>
          <a:p>
            <a:pPr marL="107950" lvl="0">
              <a:lnSpc>
                <a:spcPct val="107000"/>
              </a:lnSpc>
              <a:spcAft>
                <a:spcPts val="600"/>
              </a:spcAft>
            </a:pPr>
            <a:r>
              <a:rPr lang="en-AU" sz="1000" b="1" kern="100">
                <a:effectLst/>
                <a:latin typeface="Calibri"/>
                <a:ea typeface="Calibri" panose="020F0502020204030204" pitchFamily="34" charset="0"/>
                <a:cs typeface="Calibri"/>
              </a:rPr>
              <a:t>Strengthen inter-agency collaboration </a:t>
            </a:r>
            <a:r>
              <a:rPr lang="en-AU" sz="1000" kern="100">
                <a:effectLst/>
                <a:latin typeface="Calibri"/>
                <a:ea typeface="Calibri" panose="020F0502020204030204" pitchFamily="34" charset="0"/>
                <a:cs typeface="Calibri"/>
              </a:rPr>
              <a:t>which could include a unified surveillance system for data sharing, enabling quicker detection of H5 HPAI and timely interventions to protect domestic species.</a:t>
            </a:r>
            <a:endParaRPr lang="en-AU">
              <a:latin typeface="Calibri"/>
              <a:ea typeface="Calibri" panose="020F0502020204030204" pitchFamily="34" charset="0"/>
              <a:cs typeface="Calibri"/>
            </a:endParaRPr>
          </a:p>
        </p:txBody>
      </p:sp>
      <p:sp>
        <p:nvSpPr>
          <p:cNvPr id="13" name="TextBox 12">
            <a:extLst>
              <a:ext uri="{FF2B5EF4-FFF2-40B4-BE49-F238E27FC236}">
                <a16:creationId xmlns:a16="http://schemas.microsoft.com/office/drawing/2014/main" id="{266D0AC2-E644-01BE-1ED4-ED930FA660B7}"/>
              </a:ext>
            </a:extLst>
          </p:cNvPr>
          <p:cNvSpPr txBox="1"/>
          <p:nvPr/>
        </p:nvSpPr>
        <p:spPr>
          <a:xfrm>
            <a:off x="8299106" y="1745511"/>
            <a:ext cx="3676143" cy="1830758"/>
          </a:xfrm>
          <a:prstGeom prst="rect">
            <a:avLst/>
          </a:prstGeom>
          <a:noFill/>
        </p:spPr>
        <p:txBody>
          <a:bodyPr wrap="square" lIns="91440" tIns="45720" rIns="91440" bIns="45720" rtlCol="0" anchor="t">
            <a:spAutoFit/>
          </a:bodyPr>
          <a:lstStyle/>
          <a:p>
            <a:pPr>
              <a:lnSpc>
                <a:spcPct val="107000"/>
              </a:lnSpc>
              <a:spcAft>
                <a:spcPts val="600"/>
              </a:spcAft>
            </a:pPr>
            <a:r>
              <a:rPr lang="en-AU" sz="1200" b="1" kern="100">
                <a:solidFill>
                  <a:srgbClr val="006488"/>
                </a:solidFill>
                <a:effectLst/>
                <a:latin typeface="Calibri"/>
                <a:ea typeface="Calibri" panose="020F0502020204030204" pitchFamily="34" charset="0"/>
                <a:cs typeface="Calibri"/>
              </a:rPr>
              <a:t>Integrate resourcing and partnership approaches </a:t>
            </a:r>
            <a:endParaRPr lang="en-AU" sz="1200" kern="100">
              <a:solidFill>
                <a:srgbClr val="006488"/>
              </a:solidFill>
              <a:effectLst/>
              <a:latin typeface="Calibri"/>
              <a:ea typeface="Calibri" panose="020F0502020204030204" pitchFamily="34" charset="0"/>
              <a:cs typeface="Calibri"/>
            </a:endParaRPr>
          </a:p>
          <a:p>
            <a:pPr marL="107950" lvl="0">
              <a:lnSpc>
                <a:spcPct val="107000"/>
              </a:lnSpc>
              <a:spcAft>
                <a:spcPts val="600"/>
              </a:spcAft>
            </a:pPr>
            <a:r>
              <a:rPr lang="en-AU" sz="1000" b="1" kern="100">
                <a:effectLst/>
                <a:latin typeface="Calibri"/>
                <a:ea typeface="Calibri" panose="020F0502020204030204" pitchFamily="34" charset="0"/>
                <a:cs typeface="Calibri"/>
              </a:rPr>
              <a:t>Integrate resources and partnerships </a:t>
            </a:r>
            <a:r>
              <a:rPr lang="en-AU" sz="1000" kern="100">
                <a:effectLst/>
                <a:latin typeface="Calibri"/>
                <a:ea typeface="Calibri" panose="020F0502020204030204" pitchFamily="34" charset="0"/>
                <a:cs typeface="Calibri"/>
              </a:rPr>
              <a:t>by leveraging existing networks to optimise response capabilities. </a:t>
            </a:r>
          </a:p>
          <a:p>
            <a:pPr marL="107950">
              <a:lnSpc>
                <a:spcPct val="107000"/>
              </a:lnSpc>
              <a:spcAft>
                <a:spcPts val="600"/>
              </a:spcAft>
            </a:pPr>
            <a:r>
              <a:rPr lang="en-AU" sz="1000" b="1" kern="100">
                <a:effectLst/>
                <a:latin typeface="Calibri"/>
                <a:ea typeface="Calibri" panose="020F0502020204030204" pitchFamily="34" charset="0"/>
                <a:cs typeface="Calibri"/>
              </a:rPr>
              <a:t>Explore </a:t>
            </a:r>
            <a:r>
              <a:rPr lang="en-AU" sz="1000" b="1" kern="100">
                <a:latin typeface="Calibri"/>
                <a:ea typeface="Calibri" panose="020F0502020204030204" pitchFamily="34" charset="0"/>
                <a:cs typeface="Calibri"/>
              </a:rPr>
              <a:t>solutions for surge workforce needs,</a:t>
            </a:r>
            <a:r>
              <a:rPr lang="en-AU" sz="1000" kern="100">
                <a:latin typeface="Calibri"/>
                <a:ea typeface="Calibri" panose="020F0502020204030204" pitchFamily="34" charset="0"/>
                <a:cs typeface="Calibri"/>
              </a:rPr>
              <a:t> such as fee-for-service</a:t>
            </a:r>
            <a:r>
              <a:rPr lang="en-AU" sz="1000" kern="100">
                <a:effectLst/>
                <a:latin typeface="Calibri"/>
                <a:ea typeface="Calibri" panose="020F0502020204030204" pitchFamily="34" charset="0"/>
                <a:cs typeface="Calibri"/>
              </a:rPr>
              <a:t> models, particularly through collaboration with Indigenous Protected Area (IPA) managers, Sea Country Managers, and Ranger Groups.</a:t>
            </a:r>
          </a:p>
          <a:p>
            <a:pPr marL="107950" lvl="0">
              <a:lnSpc>
                <a:spcPct val="107000"/>
              </a:lnSpc>
              <a:spcAft>
                <a:spcPts val="600"/>
              </a:spcAft>
            </a:pPr>
            <a:r>
              <a:rPr lang="en-AU" sz="1000" b="1" kern="100">
                <a:effectLst/>
                <a:latin typeface="Calibri"/>
                <a:ea typeface="Calibri" panose="020F0502020204030204" pitchFamily="34" charset="0"/>
                <a:cs typeface="Calibri"/>
              </a:rPr>
              <a:t>Utilise volunteers </a:t>
            </a:r>
            <a:r>
              <a:rPr lang="en-AU" sz="1000" kern="100">
                <a:effectLst/>
                <a:latin typeface="Calibri"/>
                <a:ea typeface="Calibri" panose="020F0502020204030204" pitchFamily="34" charset="0"/>
                <a:cs typeface="Calibri"/>
              </a:rPr>
              <a:t>to supplement workforce capacity and provide additional support where needed using a coordinated approach. </a:t>
            </a:r>
            <a:endParaRPr lang="en-AU">
              <a:latin typeface="Calibri"/>
              <a:ea typeface="Calibri" panose="020F0502020204030204" pitchFamily="34" charset="0"/>
              <a:cs typeface="Calibri"/>
            </a:endParaRPr>
          </a:p>
        </p:txBody>
      </p:sp>
      <p:sp>
        <p:nvSpPr>
          <p:cNvPr id="14" name="TextBox 13">
            <a:extLst>
              <a:ext uri="{FF2B5EF4-FFF2-40B4-BE49-F238E27FC236}">
                <a16:creationId xmlns:a16="http://schemas.microsoft.com/office/drawing/2014/main" id="{31B63CAD-AC00-711C-962D-E1430814BA7B}"/>
              </a:ext>
            </a:extLst>
          </p:cNvPr>
          <p:cNvSpPr txBox="1"/>
          <p:nvPr/>
        </p:nvSpPr>
        <p:spPr>
          <a:xfrm>
            <a:off x="8296080" y="3500241"/>
            <a:ext cx="3835818" cy="1208536"/>
          </a:xfrm>
          <a:prstGeom prst="rect">
            <a:avLst/>
          </a:prstGeom>
          <a:noFill/>
        </p:spPr>
        <p:txBody>
          <a:bodyPr wrap="square" lIns="91440" tIns="45720" rIns="91440" bIns="45720" rtlCol="0" anchor="t">
            <a:spAutoFit/>
          </a:bodyPr>
          <a:lstStyle/>
          <a:p>
            <a:pPr>
              <a:lnSpc>
                <a:spcPct val="107000"/>
              </a:lnSpc>
              <a:spcAft>
                <a:spcPts val="600"/>
              </a:spcAft>
            </a:pPr>
            <a:r>
              <a:rPr lang="en-AU" sz="1200" b="1" kern="100">
                <a:solidFill>
                  <a:srgbClr val="006488"/>
                </a:solidFill>
                <a:effectLst/>
                <a:latin typeface="Calibri"/>
                <a:ea typeface="Calibri" panose="020F0502020204030204" pitchFamily="34" charset="0"/>
                <a:cs typeface="Calibri"/>
              </a:rPr>
              <a:t>Indigenous engagement </a:t>
            </a:r>
            <a:endParaRPr lang="en-AU" sz="1200" kern="100">
              <a:solidFill>
                <a:srgbClr val="006488"/>
              </a:solidFill>
              <a:latin typeface="Calibri"/>
              <a:ea typeface="Calibri" panose="020F0502020204030204" pitchFamily="34" charset="0"/>
              <a:cs typeface="Calibri"/>
            </a:endParaRPr>
          </a:p>
          <a:p>
            <a:pPr marL="107950">
              <a:lnSpc>
                <a:spcPct val="107000"/>
              </a:lnSpc>
              <a:spcAft>
                <a:spcPts val="600"/>
              </a:spcAft>
            </a:pPr>
            <a:r>
              <a:rPr lang="en-AU" sz="1000" b="1" kern="100">
                <a:latin typeface="Calibri"/>
                <a:cs typeface="Calibri"/>
              </a:rPr>
              <a:t>Coordinate communication efforts </a:t>
            </a:r>
            <a:r>
              <a:rPr lang="en-AU" sz="1000" kern="100">
                <a:latin typeface="Calibri"/>
                <a:cs typeface="Calibri"/>
              </a:rPr>
              <a:t>and information sharing information sharing across relevant agencies, including, for </a:t>
            </a:r>
            <a:r>
              <a:rPr lang="en-AU" sz="1000" b="1" kern="100">
                <a:latin typeface="Calibri"/>
                <a:cs typeface="Calibri"/>
              </a:rPr>
              <a:t>the National Indigenous Australians Agency</a:t>
            </a:r>
            <a:r>
              <a:rPr lang="en-AU" sz="1000" kern="100">
                <a:latin typeface="Calibri"/>
                <a:cs typeface="Calibri"/>
              </a:rPr>
              <a:t> to ensure cultural and practical considerations for Indigenous communities are fully addressed.</a:t>
            </a:r>
            <a:endParaRPr lang="en-AU">
              <a:latin typeface="Calibri"/>
              <a:cs typeface="Calibri"/>
            </a:endParaRPr>
          </a:p>
        </p:txBody>
      </p:sp>
      <p:grpSp>
        <p:nvGrpSpPr>
          <p:cNvPr id="31" name="Group 30">
            <a:extLst>
              <a:ext uri="{FF2B5EF4-FFF2-40B4-BE49-F238E27FC236}">
                <a16:creationId xmlns:a16="http://schemas.microsoft.com/office/drawing/2014/main" id="{50B33A52-605B-35FC-59EB-13FF9DF64A1E}"/>
              </a:ext>
            </a:extLst>
          </p:cNvPr>
          <p:cNvGrpSpPr/>
          <p:nvPr/>
        </p:nvGrpSpPr>
        <p:grpSpPr>
          <a:xfrm>
            <a:off x="216751" y="1745511"/>
            <a:ext cx="293331" cy="293331"/>
            <a:chOff x="242434" y="1577413"/>
            <a:chExt cx="293331" cy="293331"/>
          </a:xfrm>
        </p:grpSpPr>
        <p:sp>
          <p:nvSpPr>
            <p:cNvPr id="28" name="Oval 27">
              <a:extLst>
                <a:ext uri="{FF2B5EF4-FFF2-40B4-BE49-F238E27FC236}">
                  <a16:creationId xmlns:a16="http://schemas.microsoft.com/office/drawing/2014/main" id="{31539C33-6E55-DA12-65B3-5C2FED71F9C3}"/>
                </a:ext>
              </a:extLst>
            </p:cNvPr>
            <p:cNvSpPr/>
            <p:nvPr/>
          </p:nvSpPr>
          <p:spPr>
            <a:xfrm>
              <a:off x="242434" y="1577413"/>
              <a:ext cx="293331" cy="293331"/>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ea typeface="Calibri" panose="020F0502020204030204" pitchFamily="34" charset="0"/>
                <a:cs typeface="Calibri" panose="020F0502020204030204" pitchFamily="34" charset="0"/>
              </a:endParaRPr>
            </a:p>
          </p:txBody>
        </p:sp>
        <p:sp>
          <p:nvSpPr>
            <p:cNvPr id="30" name="TextBox 29">
              <a:extLst>
                <a:ext uri="{FF2B5EF4-FFF2-40B4-BE49-F238E27FC236}">
                  <a16:creationId xmlns:a16="http://schemas.microsoft.com/office/drawing/2014/main" id="{3D1B3EC5-D9FA-30FE-02A7-3D74A981FAA8}"/>
                </a:ext>
              </a:extLst>
            </p:cNvPr>
            <p:cNvSpPr txBox="1"/>
            <p:nvPr/>
          </p:nvSpPr>
          <p:spPr>
            <a:xfrm>
              <a:off x="264433" y="1583462"/>
              <a:ext cx="249331" cy="281231"/>
            </a:xfrm>
            <a:prstGeom prst="rect">
              <a:avLst/>
            </a:prstGeom>
            <a:noFill/>
          </p:spPr>
          <p:txBody>
            <a:bodyPr wrap="square" lIns="91440" tIns="45720" rIns="91440" bIns="45720" rtlCol="0" anchor="t">
              <a:spAutoFit/>
            </a:bodyPr>
            <a:lstStyle/>
            <a:p>
              <a:pPr algn="ctr">
                <a:lnSpc>
                  <a:spcPct val="107000"/>
                </a:lnSpc>
                <a:spcAft>
                  <a:spcPts val="800"/>
                </a:spcAft>
              </a:pPr>
              <a:r>
                <a:rPr lang="en-AU" sz="1200" b="1" kern="100">
                  <a:solidFill>
                    <a:schemeClr val="bg1"/>
                  </a:solidFill>
                  <a:latin typeface="Calibri" panose="020F0502020204030204" pitchFamily="34" charset="0"/>
                  <a:ea typeface="Calibri" panose="020F0502020204030204" pitchFamily="34" charset="0"/>
                  <a:cs typeface="Calibri" panose="020F0502020204030204" pitchFamily="34" charset="0"/>
                </a:rPr>
                <a:t>1</a:t>
              </a:r>
              <a:endParaRPr lang="en-AU" sz="200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grpSp>
      <p:sp>
        <p:nvSpPr>
          <p:cNvPr id="32" name="TextBox 31">
            <a:extLst>
              <a:ext uri="{FF2B5EF4-FFF2-40B4-BE49-F238E27FC236}">
                <a16:creationId xmlns:a16="http://schemas.microsoft.com/office/drawing/2014/main" id="{34CBA6F5-E55A-767B-BFB9-974997958C8C}"/>
              </a:ext>
            </a:extLst>
          </p:cNvPr>
          <p:cNvSpPr txBox="1"/>
          <p:nvPr/>
        </p:nvSpPr>
        <p:spPr>
          <a:xfrm>
            <a:off x="213536" y="1119770"/>
            <a:ext cx="10408424" cy="461665"/>
          </a:xfrm>
          <a:prstGeom prst="rect">
            <a:avLst/>
          </a:prstGeom>
          <a:noFill/>
        </p:spPr>
        <p:txBody>
          <a:bodyPr wrap="square" lIns="91440" tIns="45720" rIns="91440" bIns="45720" rtlCol="0" anchor="t">
            <a:spAutoFit/>
          </a:bodyPr>
          <a:lstStyle/>
          <a:p>
            <a:pPr>
              <a:defRPr/>
            </a:pPr>
            <a:r>
              <a:rPr lang="en-AU" sz="1200">
                <a:latin typeface="Calibri"/>
                <a:ea typeface="Calibri"/>
                <a:cs typeface="Calibri"/>
              </a:rPr>
              <a:t>The following key themes and associated opportunities were identified from discussions during Exercise Volare, each aimed at strengthening Australia's </a:t>
            </a:r>
            <a:br>
              <a:rPr lang="en-AU" sz="1200">
                <a:latin typeface="Calibri"/>
                <a:ea typeface="Calibri"/>
                <a:cs typeface="Calibri"/>
              </a:rPr>
            </a:br>
            <a:r>
              <a:rPr lang="en-AU" sz="1200">
                <a:latin typeface="Calibri"/>
                <a:ea typeface="Calibri"/>
                <a:cs typeface="Calibri"/>
              </a:rPr>
              <a:t>preparedness and response capabilities for H5N1 HPAI. </a:t>
            </a:r>
            <a:endParaRPr kumimoji="0" lang="en-AU" sz="1200" b="0" i="0" u="none" strike="noStrike" kern="1200" cap="none" spc="0" normalizeH="0" baseline="0" noProof="0">
              <a:ln>
                <a:noFill/>
              </a:ln>
              <a:solidFill>
                <a:prstClr val="black"/>
              </a:solidFill>
              <a:effectLst/>
              <a:highlight>
                <a:srgbClr val="FFFF00"/>
              </a:highlight>
              <a:uLnTx/>
              <a:uFillTx/>
              <a:latin typeface="Calibri"/>
              <a:ea typeface="Calibri"/>
              <a:cs typeface="Calibri" panose="020F0502020204030204" pitchFamily="34" charset="0"/>
            </a:endParaRPr>
          </a:p>
        </p:txBody>
      </p:sp>
      <p:grpSp>
        <p:nvGrpSpPr>
          <p:cNvPr id="33" name="Group 32">
            <a:extLst>
              <a:ext uri="{FF2B5EF4-FFF2-40B4-BE49-F238E27FC236}">
                <a16:creationId xmlns:a16="http://schemas.microsoft.com/office/drawing/2014/main" id="{01A16113-0E2B-B79B-D008-25DCD91D8C35}"/>
              </a:ext>
            </a:extLst>
          </p:cNvPr>
          <p:cNvGrpSpPr/>
          <p:nvPr/>
        </p:nvGrpSpPr>
        <p:grpSpPr>
          <a:xfrm>
            <a:off x="185994" y="3558901"/>
            <a:ext cx="293331" cy="293331"/>
            <a:chOff x="242434" y="1577413"/>
            <a:chExt cx="293331" cy="293331"/>
          </a:xfrm>
        </p:grpSpPr>
        <p:sp>
          <p:nvSpPr>
            <p:cNvPr id="34" name="Oval 33">
              <a:extLst>
                <a:ext uri="{FF2B5EF4-FFF2-40B4-BE49-F238E27FC236}">
                  <a16:creationId xmlns:a16="http://schemas.microsoft.com/office/drawing/2014/main" id="{82DBF8D2-C522-4916-9D9D-AF309D4AEB97}"/>
                </a:ext>
              </a:extLst>
            </p:cNvPr>
            <p:cNvSpPr/>
            <p:nvPr/>
          </p:nvSpPr>
          <p:spPr>
            <a:xfrm>
              <a:off x="242434" y="1577413"/>
              <a:ext cx="293331" cy="293331"/>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ea typeface="Calibri" panose="020F0502020204030204" pitchFamily="34" charset="0"/>
                <a:cs typeface="Calibri" panose="020F0502020204030204" pitchFamily="34" charset="0"/>
              </a:endParaRPr>
            </a:p>
          </p:txBody>
        </p:sp>
        <p:sp>
          <p:nvSpPr>
            <p:cNvPr id="35" name="TextBox 34">
              <a:extLst>
                <a:ext uri="{FF2B5EF4-FFF2-40B4-BE49-F238E27FC236}">
                  <a16:creationId xmlns:a16="http://schemas.microsoft.com/office/drawing/2014/main" id="{EF4A063F-428C-8ABF-47A2-B7ED85879DB3}"/>
                </a:ext>
              </a:extLst>
            </p:cNvPr>
            <p:cNvSpPr txBox="1"/>
            <p:nvPr/>
          </p:nvSpPr>
          <p:spPr>
            <a:xfrm>
              <a:off x="264433" y="1583462"/>
              <a:ext cx="249331" cy="281231"/>
            </a:xfrm>
            <a:prstGeom prst="rect">
              <a:avLst/>
            </a:prstGeom>
            <a:noFill/>
          </p:spPr>
          <p:txBody>
            <a:bodyPr wrap="square" lIns="91440" tIns="45720" rIns="91440" bIns="45720" rtlCol="0" anchor="t">
              <a:spAutoFit/>
            </a:bodyPr>
            <a:lstStyle/>
            <a:p>
              <a:pPr algn="ctr">
                <a:lnSpc>
                  <a:spcPct val="107000"/>
                </a:lnSpc>
                <a:spcAft>
                  <a:spcPts val="800"/>
                </a:spcAft>
              </a:pPr>
              <a:r>
                <a:rPr lang="en-AU" sz="1200" b="1" kern="100">
                  <a:solidFill>
                    <a:schemeClr val="bg1"/>
                  </a:solidFill>
                  <a:latin typeface="Calibri" panose="020F0502020204030204" pitchFamily="34" charset="0"/>
                  <a:ea typeface="Calibri" panose="020F0502020204030204" pitchFamily="34" charset="0"/>
                  <a:cs typeface="Calibri" panose="020F0502020204030204" pitchFamily="34" charset="0"/>
                </a:rPr>
                <a:t>2</a:t>
              </a:r>
              <a:endParaRPr lang="en-AU" sz="200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grpSp>
      <p:grpSp>
        <p:nvGrpSpPr>
          <p:cNvPr id="36" name="Group 35">
            <a:extLst>
              <a:ext uri="{FF2B5EF4-FFF2-40B4-BE49-F238E27FC236}">
                <a16:creationId xmlns:a16="http://schemas.microsoft.com/office/drawing/2014/main" id="{26D28CBC-5104-343A-BED0-EFC2A1613362}"/>
              </a:ext>
            </a:extLst>
          </p:cNvPr>
          <p:cNvGrpSpPr/>
          <p:nvPr/>
        </p:nvGrpSpPr>
        <p:grpSpPr>
          <a:xfrm>
            <a:off x="185994" y="4944208"/>
            <a:ext cx="293331" cy="293331"/>
            <a:chOff x="242434" y="1577413"/>
            <a:chExt cx="293331" cy="293331"/>
          </a:xfrm>
        </p:grpSpPr>
        <p:sp>
          <p:nvSpPr>
            <p:cNvPr id="37" name="Oval 36">
              <a:extLst>
                <a:ext uri="{FF2B5EF4-FFF2-40B4-BE49-F238E27FC236}">
                  <a16:creationId xmlns:a16="http://schemas.microsoft.com/office/drawing/2014/main" id="{C3CF1BB8-8275-2835-362A-8B3F72AF4DFD}"/>
                </a:ext>
              </a:extLst>
            </p:cNvPr>
            <p:cNvSpPr/>
            <p:nvPr/>
          </p:nvSpPr>
          <p:spPr>
            <a:xfrm>
              <a:off x="242434" y="1577413"/>
              <a:ext cx="293331" cy="293331"/>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ea typeface="Calibri" panose="020F0502020204030204" pitchFamily="34" charset="0"/>
                <a:cs typeface="Calibri" panose="020F0502020204030204" pitchFamily="34" charset="0"/>
              </a:endParaRPr>
            </a:p>
          </p:txBody>
        </p:sp>
        <p:sp>
          <p:nvSpPr>
            <p:cNvPr id="38" name="TextBox 37">
              <a:extLst>
                <a:ext uri="{FF2B5EF4-FFF2-40B4-BE49-F238E27FC236}">
                  <a16:creationId xmlns:a16="http://schemas.microsoft.com/office/drawing/2014/main" id="{0DB4F17B-33EC-1ED8-3FB5-2ABAAB1D5614}"/>
                </a:ext>
              </a:extLst>
            </p:cNvPr>
            <p:cNvSpPr txBox="1"/>
            <p:nvPr/>
          </p:nvSpPr>
          <p:spPr>
            <a:xfrm>
              <a:off x="264433" y="1583462"/>
              <a:ext cx="249331" cy="281231"/>
            </a:xfrm>
            <a:prstGeom prst="rect">
              <a:avLst/>
            </a:prstGeom>
            <a:noFill/>
          </p:spPr>
          <p:txBody>
            <a:bodyPr wrap="square" lIns="91440" tIns="45720" rIns="91440" bIns="45720" rtlCol="0" anchor="t">
              <a:spAutoFit/>
            </a:bodyPr>
            <a:lstStyle/>
            <a:p>
              <a:pPr algn="ctr">
                <a:lnSpc>
                  <a:spcPct val="107000"/>
                </a:lnSpc>
                <a:spcAft>
                  <a:spcPts val="800"/>
                </a:spcAft>
              </a:pPr>
              <a:r>
                <a:rPr lang="en-AU" sz="1200" b="1" kern="100">
                  <a:solidFill>
                    <a:schemeClr val="bg1"/>
                  </a:solidFill>
                  <a:latin typeface="Calibri" panose="020F0502020204030204" pitchFamily="34" charset="0"/>
                  <a:ea typeface="Calibri" panose="020F0502020204030204" pitchFamily="34" charset="0"/>
                  <a:cs typeface="Calibri" panose="020F0502020204030204" pitchFamily="34" charset="0"/>
                </a:rPr>
                <a:t>3</a:t>
              </a:r>
              <a:endParaRPr lang="en-AU" sz="200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grpSp>
      <p:grpSp>
        <p:nvGrpSpPr>
          <p:cNvPr id="39" name="Group 38">
            <a:extLst>
              <a:ext uri="{FF2B5EF4-FFF2-40B4-BE49-F238E27FC236}">
                <a16:creationId xmlns:a16="http://schemas.microsoft.com/office/drawing/2014/main" id="{3C4D2E1B-5556-827C-D438-DEC0257E4DCA}"/>
              </a:ext>
            </a:extLst>
          </p:cNvPr>
          <p:cNvGrpSpPr/>
          <p:nvPr/>
        </p:nvGrpSpPr>
        <p:grpSpPr>
          <a:xfrm>
            <a:off x="4096697" y="1750150"/>
            <a:ext cx="293331" cy="293331"/>
            <a:chOff x="242434" y="1577413"/>
            <a:chExt cx="293331" cy="293331"/>
          </a:xfrm>
        </p:grpSpPr>
        <p:sp>
          <p:nvSpPr>
            <p:cNvPr id="40" name="Oval 39">
              <a:extLst>
                <a:ext uri="{FF2B5EF4-FFF2-40B4-BE49-F238E27FC236}">
                  <a16:creationId xmlns:a16="http://schemas.microsoft.com/office/drawing/2014/main" id="{EF7ADC30-A892-5DBB-50F7-898E7D6980C0}"/>
                </a:ext>
              </a:extLst>
            </p:cNvPr>
            <p:cNvSpPr/>
            <p:nvPr/>
          </p:nvSpPr>
          <p:spPr>
            <a:xfrm>
              <a:off x="242434" y="1577413"/>
              <a:ext cx="293331" cy="293331"/>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ea typeface="Calibri" panose="020F0502020204030204" pitchFamily="34" charset="0"/>
                <a:cs typeface="Calibri" panose="020F0502020204030204" pitchFamily="34" charset="0"/>
              </a:endParaRPr>
            </a:p>
          </p:txBody>
        </p:sp>
        <p:sp>
          <p:nvSpPr>
            <p:cNvPr id="41" name="TextBox 40">
              <a:extLst>
                <a:ext uri="{FF2B5EF4-FFF2-40B4-BE49-F238E27FC236}">
                  <a16:creationId xmlns:a16="http://schemas.microsoft.com/office/drawing/2014/main" id="{C7CD3626-680D-8F13-F719-787D2A5AD78E}"/>
                </a:ext>
              </a:extLst>
            </p:cNvPr>
            <p:cNvSpPr txBox="1"/>
            <p:nvPr/>
          </p:nvSpPr>
          <p:spPr>
            <a:xfrm>
              <a:off x="264433" y="1583462"/>
              <a:ext cx="249331" cy="281231"/>
            </a:xfrm>
            <a:prstGeom prst="rect">
              <a:avLst/>
            </a:prstGeom>
            <a:noFill/>
          </p:spPr>
          <p:txBody>
            <a:bodyPr wrap="square" lIns="91440" tIns="45720" rIns="91440" bIns="45720" rtlCol="0" anchor="t">
              <a:spAutoFit/>
            </a:bodyPr>
            <a:lstStyle/>
            <a:p>
              <a:pPr algn="ctr">
                <a:lnSpc>
                  <a:spcPct val="107000"/>
                </a:lnSpc>
                <a:spcAft>
                  <a:spcPts val="800"/>
                </a:spcAft>
              </a:pPr>
              <a:r>
                <a:rPr lang="en-AU" sz="1200" b="1" kern="100">
                  <a:solidFill>
                    <a:schemeClr val="bg1"/>
                  </a:solidFill>
                  <a:latin typeface="Calibri" panose="020F0502020204030204" pitchFamily="34" charset="0"/>
                  <a:ea typeface="Calibri" panose="020F0502020204030204" pitchFamily="34" charset="0"/>
                  <a:cs typeface="Calibri" panose="020F0502020204030204" pitchFamily="34" charset="0"/>
                </a:rPr>
                <a:t>4</a:t>
              </a:r>
              <a:endParaRPr lang="en-AU" sz="200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grpSp>
      <p:grpSp>
        <p:nvGrpSpPr>
          <p:cNvPr id="42" name="Group 41">
            <a:extLst>
              <a:ext uri="{FF2B5EF4-FFF2-40B4-BE49-F238E27FC236}">
                <a16:creationId xmlns:a16="http://schemas.microsoft.com/office/drawing/2014/main" id="{D3567BE1-FE8C-559B-204E-EF7674FCFAFB}"/>
              </a:ext>
            </a:extLst>
          </p:cNvPr>
          <p:cNvGrpSpPr/>
          <p:nvPr/>
        </p:nvGrpSpPr>
        <p:grpSpPr>
          <a:xfrm>
            <a:off x="4091221" y="2669632"/>
            <a:ext cx="293331" cy="293331"/>
            <a:chOff x="242434" y="1577413"/>
            <a:chExt cx="293331" cy="293331"/>
          </a:xfrm>
        </p:grpSpPr>
        <p:sp>
          <p:nvSpPr>
            <p:cNvPr id="43" name="Oval 42">
              <a:extLst>
                <a:ext uri="{FF2B5EF4-FFF2-40B4-BE49-F238E27FC236}">
                  <a16:creationId xmlns:a16="http://schemas.microsoft.com/office/drawing/2014/main" id="{DC8DFE63-EE0E-BFA8-C27D-7C0383774180}"/>
                </a:ext>
              </a:extLst>
            </p:cNvPr>
            <p:cNvSpPr/>
            <p:nvPr/>
          </p:nvSpPr>
          <p:spPr>
            <a:xfrm>
              <a:off x="242434" y="1577413"/>
              <a:ext cx="293331" cy="293331"/>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ea typeface="Calibri" panose="020F0502020204030204" pitchFamily="34" charset="0"/>
                <a:cs typeface="Calibri" panose="020F0502020204030204" pitchFamily="34" charset="0"/>
              </a:endParaRPr>
            </a:p>
          </p:txBody>
        </p:sp>
        <p:sp>
          <p:nvSpPr>
            <p:cNvPr id="44" name="TextBox 43">
              <a:extLst>
                <a:ext uri="{FF2B5EF4-FFF2-40B4-BE49-F238E27FC236}">
                  <a16:creationId xmlns:a16="http://schemas.microsoft.com/office/drawing/2014/main" id="{5A230A0E-98E5-E081-EEB4-B14531A10949}"/>
                </a:ext>
              </a:extLst>
            </p:cNvPr>
            <p:cNvSpPr txBox="1"/>
            <p:nvPr/>
          </p:nvSpPr>
          <p:spPr>
            <a:xfrm>
              <a:off x="264433" y="1583462"/>
              <a:ext cx="249331" cy="281231"/>
            </a:xfrm>
            <a:prstGeom prst="rect">
              <a:avLst/>
            </a:prstGeom>
            <a:noFill/>
          </p:spPr>
          <p:txBody>
            <a:bodyPr wrap="square" lIns="91440" tIns="45720" rIns="91440" bIns="45720" rtlCol="0" anchor="t">
              <a:spAutoFit/>
            </a:bodyPr>
            <a:lstStyle/>
            <a:p>
              <a:pPr algn="ctr">
                <a:lnSpc>
                  <a:spcPct val="107000"/>
                </a:lnSpc>
                <a:spcAft>
                  <a:spcPts val="800"/>
                </a:spcAft>
              </a:pPr>
              <a:r>
                <a:rPr lang="en-AU" sz="1200" b="1" kern="100">
                  <a:solidFill>
                    <a:schemeClr val="bg1"/>
                  </a:solidFill>
                  <a:latin typeface="Calibri" panose="020F0502020204030204" pitchFamily="34" charset="0"/>
                  <a:ea typeface="Calibri" panose="020F0502020204030204" pitchFamily="34" charset="0"/>
                  <a:cs typeface="Calibri" panose="020F0502020204030204" pitchFamily="34" charset="0"/>
                </a:rPr>
                <a:t>5</a:t>
              </a:r>
              <a:endParaRPr lang="en-AU" sz="200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grpSp>
      <p:grpSp>
        <p:nvGrpSpPr>
          <p:cNvPr id="45" name="Group 44">
            <a:extLst>
              <a:ext uri="{FF2B5EF4-FFF2-40B4-BE49-F238E27FC236}">
                <a16:creationId xmlns:a16="http://schemas.microsoft.com/office/drawing/2014/main" id="{8DB93FA6-D6BF-F55B-362E-0547E9F61155}"/>
              </a:ext>
            </a:extLst>
          </p:cNvPr>
          <p:cNvGrpSpPr/>
          <p:nvPr/>
        </p:nvGrpSpPr>
        <p:grpSpPr>
          <a:xfrm>
            <a:off x="7983777" y="3499155"/>
            <a:ext cx="293331" cy="293331"/>
            <a:chOff x="242434" y="1577413"/>
            <a:chExt cx="293331" cy="293331"/>
          </a:xfrm>
        </p:grpSpPr>
        <p:sp>
          <p:nvSpPr>
            <p:cNvPr id="46" name="Oval 45">
              <a:extLst>
                <a:ext uri="{FF2B5EF4-FFF2-40B4-BE49-F238E27FC236}">
                  <a16:creationId xmlns:a16="http://schemas.microsoft.com/office/drawing/2014/main" id="{89F736FA-6DE3-EBCE-C387-05C2E7218920}"/>
                </a:ext>
              </a:extLst>
            </p:cNvPr>
            <p:cNvSpPr/>
            <p:nvPr/>
          </p:nvSpPr>
          <p:spPr>
            <a:xfrm>
              <a:off x="242434" y="1577413"/>
              <a:ext cx="293331" cy="293331"/>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ea typeface="Calibri" panose="020F0502020204030204" pitchFamily="34" charset="0"/>
                <a:cs typeface="Calibri" panose="020F0502020204030204" pitchFamily="34" charset="0"/>
              </a:endParaRPr>
            </a:p>
          </p:txBody>
        </p:sp>
        <p:sp>
          <p:nvSpPr>
            <p:cNvPr id="47" name="TextBox 46">
              <a:extLst>
                <a:ext uri="{FF2B5EF4-FFF2-40B4-BE49-F238E27FC236}">
                  <a16:creationId xmlns:a16="http://schemas.microsoft.com/office/drawing/2014/main" id="{DE4C9897-220F-0F77-D22A-7B30BAD06CDA}"/>
                </a:ext>
              </a:extLst>
            </p:cNvPr>
            <p:cNvSpPr txBox="1"/>
            <p:nvPr/>
          </p:nvSpPr>
          <p:spPr>
            <a:xfrm>
              <a:off x="264433" y="1583462"/>
              <a:ext cx="249331" cy="281231"/>
            </a:xfrm>
            <a:prstGeom prst="rect">
              <a:avLst/>
            </a:prstGeom>
            <a:noFill/>
          </p:spPr>
          <p:txBody>
            <a:bodyPr wrap="square" lIns="91440" tIns="45720" rIns="91440" bIns="45720" rtlCol="0" anchor="t">
              <a:spAutoFit/>
            </a:bodyPr>
            <a:lstStyle/>
            <a:p>
              <a:pPr algn="ctr">
                <a:lnSpc>
                  <a:spcPct val="107000"/>
                </a:lnSpc>
                <a:spcAft>
                  <a:spcPts val="800"/>
                </a:spcAft>
              </a:pPr>
              <a:r>
                <a:rPr lang="en-AU" sz="1200" b="1" kern="100">
                  <a:solidFill>
                    <a:schemeClr val="bg1"/>
                  </a:solidFill>
                  <a:latin typeface="Calibri" panose="020F0502020204030204" pitchFamily="34" charset="0"/>
                  <a:ea typeface="Calibri" panose="020F0502020204030204" pitchFamily="34" charset="0"/>
                  <a:cs typeface="Calibri" panose="020F0502020204030204" pitchFamily="34" charset="0"/>
                </a:rPr>
                <a:t>7</a:t>
              </a:r>
              <a:endParaRPr lang="en-AU" sz="200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grpSp>
      <p:grpSp>
        <p:nvGrpSpPr>
          <p:cNvPr id="48" name="Group 47">
            <a:extLst>
              <a:ext uri="{FF2B5EF4-FFF2-40B4-BE49-F238E27FC236}">
                <a16:creationId xmlns:a16="http://schemas.microsoft.com/office/drawing/2014/main" id="{9836D12B-3DCE-9077-15BC-5F583BC92149}"/>
              </a:ext>
            </a:extLst>
          </p:cNvPr>
          <p:cNvGrpSpPr/>
          <p:nvPr/>
        </p:nvGrpSpPr>
        <p:grpSpPr>
          <a:xfrm>
            <a:off x="7983777" y="1748430"/>
            <a:ext cx="293331" cy="293331"/>
            <a:chOff x="242434" y="1577413"/>
            <a:chExt cx="293331" cy="293331"/>
          </a:xfrm>
        </p:grpSpPr>
        <p:sp>
          <p:nvSpPr>
            <p:cNvPr id="49" name="Oval 48">
              <a:extLst>
                <a:ext uri="{FF2B5EF4-FFF2-40B4-BE49-F238E27FC236}">
                  <a16:creationId xmlns:a16="http://schemas.microsoft.com/office/drawing/2014/main" id="{1176DFC8-E253-30D8-FD17-B254F284E94D}"/>
                </a:ext>
              </a:extLst>
            </p:cNvPr>
            <p:cNvSpPr/>
            <p:nvPr/>
          </p:nvSpPr>
          <p:spPr>
            <a:xfrm>
              <a:off x="242434" y="1577413"/>
              <a:ext cx="293331" cy="293331"/>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ea typeface="Calibri" panose="020F0502020204030204" pitchFamily="34" charset="0"/>
                <a:cs typeface="Calibri" panose="020F0502020204030204" pitchFamily="34" charset="0"/>
              </a:endParaRPr>
            </a:p>
          </p:txBody>
        </p:sp>
        <p:sp>
          <p:nvSpPr>
            <p:cNvPr id="50" name="TextBox 49">
              <a:extLst>
                <a:ext uri="{FF2B5EF4-FFF2-40B4-BE49-F238E27FC236}">
                  <a16:creationId xmlns:a16="http://schemas.microsoft.com/office/drawing/2014/main" id="{C6AEB57F-C2CD-4D43-32CF-C4887C9FB6DD}"/>
                </a:ext>
              </a:extLst>
            </p:cNvPr>
            <p:cNvSpPr txBox="1"/>
            <p:nvPr/>
          </p:nvSpPr>
          <p:spPr>
            <a:xfrm>
              <a:off x="264433" y="1583462"/>
              <a:ext cx="249331" cy="281231"/>
            </a:xfrm>
            <a:prstGeom prst="rect">
              <a:avLst/>
            </a:prstGeom>
            <a:noFill/>
          </p:spPr>
          <p:txBody>
            <a:bodyPr wrap="square" lIns="91440" tIns="45720" rIns="91440" bIns="45720" rtlCol="0" anchor="t">
              <a:spAutoFit/>
            </a:bodyPr>
            <a:lstStyle/>
            <a:p>
              <a:pPr algn="ctr">
                <a:lnSpc>
                  <a:spcPct val="107000"/>
                </a:lnSpc>
                <a:spcAft>
                  <a:spcPts val="800"/>
                </a:spcAft>
              </a:pPr>
              <a:r>
                <a:rPr lang="en-AU" sz="1200" b="1" kern="100">
                  <a:solidFill>
                    <a:schemeClr val="bg1"/>
                  </a:solidFill>
                  <a:latin typeface="Calibri" panose="020F0502020204030204" pitchFamily="34" charset="0"/>
                  <a:ea typeface="Calibri" panose="020F0502020204030204" pitchFamily="34" charset="0"/>
                  <a:cs typeface="Calibri" panose="020F0502020204030204" pitchFamily="34" charset="0"/>
                </a:rPr>
                <a:t>6</a:t>
              </a:r>
              <a:endParaRPr lang="en-AU" sz="200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grpSp>
      <p:grpSp>
        <p:nvGrpSpPr>
          <p:cNvPr id="51" name="Group 50">
            <a:extLst>
              <a:ext uri="{FF2B5EF4-FFF2-40B4-BE49-F238E27FC236}">
                <a16:creationId xmlns:a16="http://schemas.microsoft.com/office/drawing/2014/main" id="{924F2FA1-4F7D-0706-45FA-B93731AAE996}"/>
              </a:ext>
            </a:extLst>
          </p:cNvPr>
          <p:cNvGrpSpPr/>
          <p:nvPr/>
        </p:nvGrpSpPr>
        <p:grpSpPr>
          <a:xfrm>
            <a:off x="7987633" y="4791936"/>
            <a:ext cx="293331" cy="293331"/>
            <a:chOff x="242434" y="1577413"/>
            <a:chExt cx="293331" cy="293331"/>
          </a:xfrm>
        </p:grpSpPr>
        <p:sp>
          <p:nvSpPr>
            <p:cNvPr id="52" name="Oval 51">
              <a:extLst>
                <a:ext uri="{FF2B5EF4-FFF2-40B4-BE49-F238E27FC236}">
                  <a16:creationId xmlns:a16="http://schemas.microsoft.com/office/drawing/2014/main" id="{E61F692C-445B-6F60-FF41-70E1094DB03F}"/>
                </a:ext>
              </a:extLst>
            </p:cNvPr>
            <p:cNvSpPr/>
            <p:nvPr/>
          </p:nvSpPr>
          <p:spPr>
            <a:xfrm>
              <a:off x="242434" y="1577413"/>
              <a:ext cx="293331" cy="293331"/>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ea typeface="Calibri" panose="020F0502020204030204" pitchFamily="34" charset="0"/>
                <a:cs typeface="Calibri" panose="020F0502020204030204" pitchFamily="34" charset="0"/>
              </a:endParaRPr>
            </a:p>
          </p:txBody>
        </p:sp>
        <p:sp>
          <p:nvSpPr>
            <p:cNvPr id="53" name="TextBox 52">
              <a:extLst>
                <a:ext uri="{FF2B5EF4-FFF2-40B4-BE49-F238E27FC236}">
                  <a16:creationId xmlns:a16="http://schemas.microsoft.com/office/drawing/2014/main" id="{91D7CA6A-755E-3998-177D-951E17B85A2D}"/>
                </a:ext>
              </a:extLst>
            </p:cNvPr>
            <p:cNvSpPr txBox="1"/>
            <p:nvPr/>
          </p:nvSpPr>
          <p:spPr>
            <a:xfrm>
              <a:off x="264433" y="1583462"/>
              <a:ext cx="249331" cy="281231"/>
            </a:xfrm>
            <a:prstGeom prst="rect">
              <a:avLst/>
            </a:prstGeom>
            <a:noFill/>
          </p:spPr>
          <p:txBody>
            <a:bodyPr wrap="square" lIns="91440" tIns="45720" rIns="91440" bIns="45720" rtlCol="0" anchor="t">
              <a:spAutoFit/>
            </a:bodyPr>
            <a:lstStyle/>
            <a:p>
              <a:pPr algn="ctr">
                <a:lnSpc>
                  <a:spcPct val="107000"/>
                </a:lnSpc>
                <a:spcAft>
                  <a:spcPts val="800"/>
                </a:spcAft>
              </a:pPr>
              <a:r>
                <a:rPr lang="en-AU" sz="1200" b="1" kern="100">
                  <a:solidFill>
                    <a:schemeClr val="bg1"/>
                  </a:solidFill>
                  <a:latin typeface="Calibri" panose="020F0502020204030204" pitchFamily="34" charset="0"/>
                  <a:ea typeface="Calibri" panose="020F0502020204030204" pitchFamily="34" charset="0"/>
                  <a:cs typeface="Calibri" panose="020F0502020204030204" pitchFamily="34" charset="0"/>
                </a:rPr>
                <a:t>8</a:t>
              </a:r>
              <a:endParaRPr lang="en-AU" sz="200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275541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5EAF1"/>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CED11A4-97EF-0FE9-695A-9A933C113A27}"/>
              </a:ext>
            </a:extLst>
          </p:cNvPr>
          <p:cNvSpPr txBox="1"/>
          <p:nvPr/>
        </p:nvSpPr>
        <p:spPr>
          <a:xfrm>
            <a:off x="5449824" y="6470380"/>
            <a:ext cx="1078992" cy="369332"/>
          </a:xfrm>
          <a:prstGeom prst="rect">
            <a:avLst/>
          </a:prstGeom>
          <a:solidFill>
            <a:srgbClr val="E5EAF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3" name="Rectangle 22">
            <a:extLst>
              <a:ext uri="{FF2B5EF4-FFF2-40B4-BE49-F238E27FC236}">
                <a16:creationId xmlns:a16="http://schemas.microsoft.com/office/drawing/2014/main" id="{8C4F99BB-C3BB-A39B-A66A-BE05410E6367}"/>
              </a:ext>
            </a:extLst>
          </p:cNvPr>
          <p:cNvSpPr>
            <a:spLocks noGrp="1" noRot="1" noMove="1" noResize="1" noEditPoints="1" noAdjustHandles="1" noChangeArrowheads="1" noChangeShapeType="1"/>
          </p:cNvSpPr>
          <p:nvPr/>
        </p:nvSpPr>
        <p:spPr>
          <a:xfrm>
            <a:off x="-1" y="1626640"/>
            <a:ext cx="12192000" cy="495465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latin typeface="Calibri" panose="020F0502020204030204" pitchFamily="34" charset="0"/>
              <a:ea typeface="Calibri" panose="020F0502020204030204" pitchFamily="34" charset="0"/>
              <a:cs typeface="Calibri" panose="020F0502020204030204" pitchFamily="34" charset="0"/>
            </a:endParaRPr>
          </a:p>
        </p:txBody>
      </p:sp>
      <p:pic>
        <p:nvPicPr>
          <p:cNvPr id="2" name="Picture 1" descr="A blue and black rectangle&#10;&#10;Description automatically generated">
            <a:extLst>
              <a:ext uri="{FF2B5EF4-FFF2-40B4-BE49-F238E27FC236}">
                <a16:creationId xmlns:a16="http://schemas.microsoft.com/office/drawing/2014/main" id="{C31DDBF9-F587-1425-828C-6CFE5DD64B4F}"/>
              </a:ext>
            </a:extLst>
          </p:cNvPr>
          <p:cNvPicPr>
            <a:picLocks noChangeAspect="1"/>
          </p:cNvPicPr>
          <p:nvPr/>
        </p:nvPicPr>
        <p:blipFill>
          <a:blip r:embed="rId3"/>
          <a:stretch>
            <a:fillRect/>
          </a:stretch>
        </p:blipFill>
        <p:spPr>
          <a:xfrm>
            <a:off x="0" y="-4370"/>
            <a:ext cx="12192000" cy="1633728"/>
          </a:xfrm>
          <a:prstGeom prst="rect">
            <a:avLst/>
          </a:prstGeom>
        </p:spPr>
      </p:pic>
      <p:sp>
        <p:nvSpPr>
          <p:cNvPr id="3" name="TextBox 2">
            <a:extLst>
              <a:ext uri="{FF2B5EF4-FFF2-40B4-BE49-F238E27FC236}">
                <a16:creationId xmlns:a16="http://schemas.microsoft.com/office/drawing/2014/main" id="{3C0EF4C3-DD0A-C7F3-C1E5-C292D8D2BC30}"/>
              </a:ext>
            </a:extLst>
          </p:cNvPr>
          <p:cNvSpPr txBox="1"/>
          <p:nvPr/>
        </p:nvSpPr>
        <p:spPr>
          <a:xfrm>
            <a:off x="4718156" y="328585"/>
            <a:ext cx="5528613" cy="461665"/>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2400" b="1" i="0" u="none" strike="noStrike" kern="1200" cap="none" spc="0" normalizeH="0" baseline="0" noProof="0">
                <a:ln>
                  <a:noFill/>
                </a:ln>
                <a:solidFill>
                  <a:schemeClr val="bg1"/>
                </a:solidFill>
                <a:effectLst/>
                <a:uLnTx/>
                <a:uFillTx/>
                <a:latin typeface="Calibri"/>
                <a:ea typeface="Calibri" panose="020F0502020204030204" pitchFamily="34" charset="0"/>
                <a:cs typeface="Calibri"/>
              </a:rPr>
              <a:t>H5N1 </a:t>
            </a:r>
            <a:r>
              <a:rPr lang="en-AU" sz="2400" b="1">
                <a:solidFill>
                  <a:schemeClr val="bg1"/>
                </a:solidFill>
                <a:latin typeface="Calibri"/>
                <a:ea typeface="Calibri" panose="020F0502020204030204" pitchFamily="34" charset="0"/>
                <a:cs typeface="Calibri"/>
              </a:rPr>
              <a:t>preparedness</a:t>
            </a:r>
            <a:r>
              <a:rPr kumimoji="0" lang="en-AU" sz="2400" b="1" i="0" u="none" strike="noStrike" kern="1200" cap="none" spc="0" normalizeH="0" baseline="0" noProof="0">
                <a:ln>
                  <a:noFill/>
                </a:ln>
                <a:solidFill>
                  <a:schemeClr val="bg1"/>
                </a:solidFill>
                <a:effectLst/>
                <a:uLnTx/>
                <a:uFillTx/>
                <a:latin typeface="Calibri"/>
                <a:ea typeface="Calibri" panose="020F0502020204030204" pitchFamily="34" charset="0"/>
                <a:cs typeface="Calibri"/>
              </a:rPr>
              <a:t> </a:t>
            </a:r>
            <a:r>
              <a:rPr lang="en-AU" sz="2400" b="1">
                <a:solidFill>
                  <a:schemeClr val="bg1"/>
                </a:solidFill>
                <a:latin typeface="Calibri"/>
                <a:ea typeface="Calibri" panose="020F0502020204030204" pitchFamily="34" charset="0"/>
                <a:cs typeface="Calibri"/>
              </a:rPr>
              <a:t>actions</a:t>
            </a:r>
            <a:endParaRPr kumimoji="0" lang="en-AU" sz="2400" i="1" u="none" strike="noStrike" kern="1200" cap="none" spc="0" normalizeH="0" baseline="0" noProof="0">
              <a:ln>
                <a:noFill/>
              </a:ln>
              <a:solidFill>
                <a:schemeClr val="bg1"/>
              </a:solidFill>
              <a:effectLst/>
              <a:uLnTx/>
              <a:uFillTx/>
              <a:latin typeface="Calibri"/>
              <a:ea typeface="Calibri" panose="020F0502020204030204" pitchFamily="34" charset="0"/>
              <a:cs typeface="Calibri"/>
            </a:endParaRPr>
          </a:p>
        </p:txBody>
      </p:sp>
      <p:sp>
        <p:nvSpPr>
          <p:cNvPr id="9" name="TextBox 8">
            <a:extLst>
              <a:ext uri="{FF2B5EF4-FFF2-40B4-BE49-F238E27FC236}">
                <a16:creationId xmlns:a16="http://schemas.microsoft.com/office/drawing/2014/main" id="{41F6A0FD-87C5-E9FF-1BDE-3E7035AEB2AD}"/>
              </a:ext>
            </a:extLst>
          </p:cNvPr>
          <p:cNvSpPr txBox="1"/>
          <p:nvPr/>
        </p:nvSpPr>
        <p:spPr>
          <a:xfrm>
            <a:off x="163609" y="1123204"/>
            <a:ext cx="10461741" cy="461665"/>
          </a:xfrm>
          <a:prstGeom prst="rect">
            <a:avLst/>
          </a:prstGeom>
          <a:noFill/>
        </p:spPr>
        <p:txBody>
          <a:bodyPr wrap="square" lIns="91440" tIns="45720" rIns="91440" bIns="45720" rtlCol="0" anchor="t">
            <a:spAutoFit/>
          </a:bodyPr>
          <a:lstStyle/>
          <a:p>
            <a:pPr>
              <a:defRPr/>
            </a:pPr>
            <a:r>
              <a:rPr kumimoji="0" lang="en-AU" sz="1200" b="0" i="0" u="none" strike="noStrike" kern="100" cap="none" spc="0" normalizeH="0" baseline="0" noProof="0" dirty="0">
                <a:ln>
                  <a:noFill/>
                </a:ln>
                <a:solidFill>
                  <a:prstClr val="black"/>
                </a:solidFill>
                <a:effectLst/>
                <a:uLnTx/>
                <a:uFillTx/>
                <a:latin typeface="Calibri"/>
                <a:ea typeface="Calibri" panose="020F0502020204030204" pitchFamily="34" charset="0"/>
                <a:cs typeface="Calibri"/>
              </a:rPr>
              <a:t>The following have been identified as a set of </a:t>
            </a:r>
            <a:r>
              <a:rPr lang="en-AU" sz="1200" kern="100" dirty="0">
                <a:solidFill>
                  <a:prstClr val="black"/>
                </a:solidFill>
                <a:latin typeface="Calibri"/>
                <a:ea typeface="Calibri" panose="020F0502020204030204" pitchFamily="34" charset="0"/>
                <a:cs typeface="Calibri"/>
              </a:rPr>
              <a:t>key actions</a:t>
            </a:r>
            <a:r>
              <a:rPr kumimoji="0" lang="en-AU" sz="1200" b="0" i="0" u="none" strike="noStrike" kern="100" cap="none" spc="0" normalizeH="0" baseline="0" noProof="0" dirty="0">
                <a:ln>
                  <a:noFill/>
                </a:ln>
                <a:solidFill>
                  <a:prstClr val="black"/>
                </a:solidFill>
                <a:effectLst/>
                <a:uLnTx/>
                <a:uFillTx/>
                <a:latin typeface="Calibri"/>
                <a:ea typeface="Calibri" panose="020F0502020204030204" pitchFamily="34" charset="0"/>
                <a:cs typeface="Calibri"/>
              </a:rPr>
              <a:t> aimed at addressing the findings </a:t>
            </a:r>
            <a:r>
              <a:rPr lang="en-AU" sz="1200" kern="100" dirty="0">
                <a:solidFill>
                  <a:prstClr val="black"/>
                </a:solidFill>
                <a:latin typeface="Calibri"/>
                <a:ea typeface="Calibri" panose="020F0502020204030204" pitchFamily="34" charset="0"/>
                <a:cs typeface="Calibri"/>
              </a:rPr>
              <a:t>and themes explored during Exercise</a:t>
            </a:r>
            <a:r>
              <a:rPr kumimoji="0" lang="en-AU" sz="1200" b="0" i="0" u="none" strike="noStrike" kern="100" cap="none" spc="0" normalizeH="0" baseline="0" noProof="0" dirty="0">
                <a:ln>
                  <a:noFill/>
                </a:ln>
                <a:solidFill>
                  <a:prstClr val="black"/>
                </a:solidFill>
                <a:effectLst/>
                <a:uLnTx/>
                <a:uFillTx/>
                <a:latin typeface="Calibri"/>
                <a:ea typeface="Calibri" panose="020F0502020204030204" pitchFamily="34" charset="0"/>
                <a:cs typeface="Calibri"/>
              </a:rPr>
              <a:t> Volare. </a:t>
            </a:r>
            <a:br>
              <a:rPr lang="en-AU" sz="1200" b="0" i="0" u="none" strike="noStrike" kern="100" cap="none" spc="0" normalizeH="0" baseline="0" noProof="0" dirty="0">
                <a:ln>
                  <a:noFill/>
                </a:ln>
                <a:effectLst/>
                <a:uLnTx/>
                <a:uFillTx/>
                <a:latin typeface="Calibri" panose="020F0502020204030204" pitchFamily="34" charset="0"/>
                <a:ea typeface="Calibri" panose="020F0502020204030204" pitchFamily="34" charset="0"/>
                <a:cs typeface="Calibri" panose="020F0502020204030204" pitchFamily="34" charset="0"/>
              </a:rPr>
            </a:br>
            <a:r>
              <a:rPr kumimoji="0" lang="en-AU" sz="1200" b="0" i="0" u="none" strike="noStrike" kern="100" cap="none" spc="0" normalizeH="0" baseline="0" noProof="0" dirty="0">
                <a:ln>
                  <a:noFill/>
                </a:ln>
                <a:solidFill>
                  <a:prstClr val="black"/>
                </a:solidFill>
                <a:effectLst/>
                <a:uLnTx/>
                <a:uFillTx/>
                <a:latin typeface="Calibri"/>
                <a:ea typeface="Calibri" panose="020F0502020204030204" pitchFamily="34" charset="0"/>
                <a:cs typeface="Calibri"/>
              </a:rPr>
              <a:t>Many of these actions have commenced or have been long-standing preparedness activities. </a:t>
            </a:r>
            <a:endParaRPr kumimoji="0" lang="en-AU" sz="1200" b="0" i="0" u="none" strike="noStrike" kern="1200" cap="none" spc="0" normalizeH="0" baseline="0" noProof="0" dirty="0">
              <a:ln>
                <a:noFill/>
              </a:ln>
              <a:solidFill>
                <a:prstClr val="black"/>
              </a:solidFill>
              <a:effectLst/>
              <a:uLnTx/>
              <a:uFillTx/>
              <a:latin typeface="Calibri"/>
              <a:ea typeface="Calibri" panose="020F0502020204030204" pitchFamily="34" charset="0"/>
              <a:cs typeface="Calibri"/>
            </a:endParaRPr>
          </a:p>
        </p:txBody>
      </p:sp>
      <p:sp>
        <p:nvSpPr>
          <p:cNvPr id="15" name="TextBox 14">
            <a:extLst>
              <a:ext uri="{FF2B5EF4-FFF2-40B4-BE49-F238E27FC236}">
                <a16:creationId xmlns:a16="http://schemas.microsoft.com/office/drawing/2014/main" id="{DA5CE032-7168-FF46-D4E3-AA022DFA2330}"/>
              </a:ext>
            </a:extLst>
          </p:cNvPr>
          <p:cNvSpPr txBox="1"/>
          <p:nvPr/>
        </p:nvSpPr>
        <p:spPr>
          <a:xfrm>
            <a:off x="4337104" y="4111928"/>
            <a:ext cx="3456341" cy="2262671"/>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AU" sz="1200" b="1" u="none" strike="noStrike" kern="100" cap="none" spc="0" normalizeH="0" baseline="0" noProof="0">
                <a:ln>
                  <a:noFill/>
                </a:ln>
                <a:solidFill>
                  <a:srgbClr val="006488"/>
                </a:solidFill>
                <a:effectLst/>
                <a:uLnTx/>
                <a:uFillTx/>
                <a:latin typeface="Calibri"/>
                <a:ea typeface="Calibri" panose="020F0502020204030204" pitchFamily="34" charset="0"/>
                <a:cs typeface="Calibri"/>
              </a:rPr>
              <a:t>Governance and coordination mechanisms </a:t>
            </a:r>
            <a:endParaRPr kumimoji="0" lang="en-AU" sz="1200" b="0" u="none" strike="noStrike" kern="100" cap="none" spc="0" normalizeH="0" baseline="0" noProof="0">
              <a:ln>
                <a:noFill/>
              </a:ln>
              <a:solidFill>
                <a:srgbClr val="006488"/>
              </a:solidFill>
              <a:effectLst/>
              <a:uLnTx/>
              <a:uFillTx/>
              <a:latin typeface="Calibri"/>
              <a:ea typeface="Calibri" panose="020F0502020204030204" pitchFamily="34" charset="0"/>
              <a:cs typeface="Calibri"/>
            </a:endParaRPr>
          </a:p>
          <a:p>
            <a:pPr marL="107950" marR="0" lvl="0" indent="0" algn="l" defTabSz="914400" rtl="0" eaLnBrk="1" fontAlgn="auto" latinLnBrk="0" hangingPunct="1">
              <a:lnSpc>
                <a:spcPct val="107000"/>
              </a:lnSpc>
              <a:spcBef>
                <a:spcPts val="0"/>
              </a:spcBef>
              <a:spcAft>
                <a:spcPts val="600"/>
              </a:spcAft>
              <a:buClrTx/>
              <a:buSzTx/>
              <a:buFontTx/>
              <a:buNone/>
              <a:tabLst/>
              <a:defRPr/>
            </a:pPr>
            <a:r>
              <a:rPr kumimoji="0" lang="en-AU" sz="1000" b="1" u="none" strike="noStrike" kern="100" cap="none" spc="0" normalizeH="0" baseline="0" noProof="0">
                <a:ln>
                  <a:noFill/>
                </a:ln>
                <a:solidFill>
                  <a:prstClr val="black"/>
                </a:solidFill>
                <a:effectLst/>
                <a:uLnTx/>
                <a:uFillTx/>
                <a:latin typeface="Calibri"/>
                <a:ea typeface="Calibri" panose="020F0502020204030204" pitchFamily="34" charset="0"/>
                <a:cs typeface="Calibri"/>
              </a:rPr>
              <a:t>Specific planning for the Commonwealth</a:t>
            </a:r>
            <a:r>
              <a:rPr kumimoji="0" lang="en-AU" sz="1000" b="0" u="none" strike="noStrike" kern="100" cap="none" spc="0" normalizeH="0" baseline="0" noProof="0">
                <a:ln>
                  <a:noFill/>
                </a:ln>
                <a:solidFill>
                  <a:prstClr val="black"/>
                </a:solidFill>
                <a:effectLst/>
                <a:uLnTx/>
                <a:uFillTx/>
                <a:latin typeface="Calibri"/>
                <a:ea typeface="Calibri" panose="020F0502020204030204" pitchFamily="34" charset="0"/>
                <a:cs typeface="Calibri"/>
              </a:rPr>
              <a:t> to ensure capacity and capability assessment and uplift is supported. </a:t>
            </a:r>
            <a:endParaRPr lang="en-AU" sz="1000" b="0" u="none" strike="noStrike" kern="100" cap="none" spc="0" normalizeH="0" baseline="0" noProof="0">
              <a:ln>
                <a:noFill/>
              </a:ln>
              <a:solidFill>
                <a:prstClr val="black"/>
              </a:solidFill>
              <a:effectLst/>
              <a:uLnTx/>
              <a:uFillTx/>
              <a:latin typeface="Calibri"/>
              <a:ea typeface="Calibri" panose="020F0502020204030204" pitchFamily="34" charset="0"/>
              <a:cs typeface="Calibri"/>
            </a:endParaRPr>
          </a:p>
          <a:p>
            <a:pPr marL="107950" marR="0" lvl="0" indent="0" algn="l" defTabSz="914400" rtl="0" eaLnBrk="1" fontAlgn="auto" latinLnBrk="0" hangingPunct="1">
              <a:lnSpc>
                <a:spcPct val="107000"/>
              </a:lnSpc>
              <a:spcBef>
                <a:spcPts val="0"/>
              </a:spcBef>
              <a:spcAft>
                <a:spcPts val="600"/>
              </a:spcAft>
              <a:buClrTx/>
              <a:buSzTx/>
              <a:buFontTx/>
              <a:buNone/>
              <a:tabLst/>
              <a:defRPr/>
            </a:pPr>
            <a:r>
              <a:rPr lang="en-AU" sz="1000" b="1" kern="100">
                <a:solidFill>
                  <a:prstClr val="black"/>
                </a:solidFill>
                <a:latin typeface="Calibri"/>
                <a:ea typeface="Calibri" panose="020F0502020204030204" pitchFamily="34" charset="0"/>
                <a:cs typeface="Calibri"/>
              </a:rPr>
              <a:t>Explore</a:t>
            </a:r>
            <a:r>
              <a:rPr kumimoji="0" lang="en-AU" sz="1000" b="1" u="none" strike="noStrike" kern="100" cap="none" spc="0" normalizeH="0" baseline="0" noProof="0">
                <a:ln>
                  <a:noFill/>
                </a:ln>
                <a:solidFill>
                  <a:prstClr val="black"/>
                </a:solidFill>
                <a:effectLst/>
                <a:uLnTx/>
                <a:uFillTx/>
                <a:latin typeface="Calibri"/>
                <a:ea typeface="Calibri" panose="020F0502020204030204" pitchFamily="34" charset="0"/>
                <a:cs typeface="Calibri"/>
              </a:rPr>
              <a:t> governance and funding arrangements </a:t>
            </a:r>
            <a:r>
              <a:rPr kumimoji="0" lang="en-AU" sz="1000" b="0" u="none" strike="noStrike" kern="100" cap="none" spc="0" normalizeH="0" baseline="0" noProof="0">
                <a:ln>
                  <a:noFill/>
                </a:ln>
                <a:solidFill>
                  <a:prstClr val="black"/>
                </a:solidFill>
                <a:effectLst/>
                <a:uLnTx/>
                <a:uFillTx/>
                <a:latin typeface="Calibri"/>
                <a:ea typeface="Calibri" panose="020F0502020204030204" pitchFamily="34" charset="0"/>
                <a:cs typeface="Calibri"/>
              </a:rPr>
              <a:t>for One Health responses that include the environment, agriculture and health sectors – for response/containment. </a:t>
            </a:r>
            <a:endParaRPr lang="en-AU" sz="1000" b="0" u="none" strike="noStrike" kern="100" cap="none" spc="0" normalizeH="0" baseline="0" noProof="0">
              <a:ln>
                <a:noFill/>
              </a:ln>
              <a:solidFill>
                <a:prstClr val="black"/>
              </a:solidFill>
              <a:effectLst/>
              <a:uLnTx/>
              <a:uFillTx/>
              <a:latin typeface="Calibri"/>
              <a:ea typeface="Calibri" panose="020F0502020204030204" pitchFamily="34" charset="0"/>
              <a:cs typeface="Calibri"/>
            </a:endParaRPr>
          </a:p>
          <a:p>
            <a:pPr marL="107950" marR="0" lvl="0" indent="0" algn="l" defTabSz="914400" rtl="0" eaLnBrk="1" fontAlgn="auto" latinLnBrk="0" hangingPunct="1">
              <a:lnSpc>
                <a:spcPct val="107000"/>
              </a:lnSpc>
              <a:spcBef>
                <a:spcPts val="0"/>
              </a:spcBef>
              <a:spcAft>
                <a:spcPts val="600"/>
              </a:spcAft>
              <a:buClrTx/>
              <a:buSzTx/>
              <a:buFontTx/>
              <a:buNone/>
              <a:tabLst/>
              <a:defRPr/>
            </a:pPr>
            <a:r>
              <a:rPr lang="en-AU" sz="1000" b="1" kern="100">
                <a:solidFill>
                  <a:prstClr val="black"/>
                </a:solidFill>
                <a:latin typeface="Calibri"/>
                <a:ea typeface="Calibri" panose="020F0502020204030204" pitchFamily="34" charset="0"/>
                <a:cs typeface="Calibri"/>
              </a:rPr>
              <a:t>Develop</a:t>
            </a:r>
            <a:r>
              <a:rPr kumimoji="0" lang="en-AU" sz="1000" b="1" u="none" strike="noStrike" kern="100" cap="none" spc="0" normalizeH="0" baseline="0" noProof="0">
                <a:ln>
                  <a:noFill/>
                </a:ln>
                <a:solidFill>
                  <a:prstClr val="black"/>
                </a:solidFill>
                <a:effectLst/>
                <a:uLnTx/>
                <a:uFillTx/>
                <a:latin typeface="Calibri"/>
                <a:ea typeface="Calibri" panose="020F0502020204030204" pitchFamily="34" charset="0"/>
                <a:cs typeface="Calibri"/>
              </a:rPr>
              <a:t> a draft response plan </a:t>
            </a:r>
            <a:r>
              <a:rPr kumimoji="0" lang="en-AU" sz="1000" b="0" u="none" strike="noStrike" kern="100" cap="none" spc="0" normalizeH="0" baseline="0" noProof="0">
                <a:ln>
                  <a:noFill/>
                </a:ln>
                <a:solidFill>
                  <a:prstClr val="black"/>
                </a:solidFill>
                <a:effectLst/>
                <a:uLnTx/>
                <a:uFillTx/>
                <a:latin typeface="Calibri"/>
                <a:ea typeface="Calibri" panose="020F0502020204030204" pitchFamily="34" charset="0"/>
                <a:cs typeface="Calibri"/>
              </a:rPr>
              <a:t>to bring together the current biosecurity framework into a potential response </a:t>
            </a:r>
            <a:r>
              <a:rPr lang="en-AU" sz="1000" kern="100">
                <a:solidFill>
                  <a:prstClr val="black"/>
                </a:solidFill>
                <a:latin typeface="Calibri"/>
                <a:ea typeface="Calibri" panose="020F0502020204030204" pitchFamily="34" charset="0"/>
                <a:cs typeface="Calibri"/>
              </a:rPr>
              <a:t>framework</a:t>
            </a:r>
            <a:r>
              <a:rPr kumimoji="0" lang="en-AU" sz="1000" b="0" u="none" strike="noStrike" kern="100" cap="none" spc="0" normalizeH="0" baseline="0" noProof="0">
                <a:ln>
                  <a:noFill/>
                </a:ln>
                <a:solidFill>
                  <a:prstClr val="black"/>
                </a:solidFill>
                <a:effectLst/>
                <a:uLnTx/>
                <a:uFillTx/>
                <a:latin typeface="Calibri"/>
                <a:ea typeface="Calibri" panose="020F0502020204030204" pitchFamily="34" charset="0"/>
                <a:cs typeface="Calibri"/>
              </a:rPr>
              <a:t> and national agreement. </a:t>
            </a:r>
            <a:endParaRPr lang="en-AU" sz="1000" b="0" u="none" strike="noStrike" kern="100" cap="none" spc="0" normalizeH="0" baseline="0" noProof="0">
              <a:ln>
                <a:noFill/>
              </a:ln>
              <a:solidFill>
                <a:prstClr val="black"/>
              </a:solidFill>
              <a:effectLst/>
              <a:uLnTx/>
              <a:uFillTx/>
              <a:latin typeface="Calibri"/>
              <a:ea typeface="Calibri" panose="020F0502020204030204" pitchFamily="34" charset="0"/>
              <a:cs typeface="Calibri"/>
            </a:endParaRPr>
          </a:p>
          <a:p>
            <a:pPr marL="107950" marR="0" lvl="0" indent="0" algn="l" defTabSz="914400" rtl="0" eaLnBrk="1" fontAlgn="auto" latinLnBrk="0" hangingPunct="1">
              <a:lnSpc>
                <a:spcPct val="107000"/>
              </a:lnSpc>
              <a:spcBef>
                <a:spcPts val="0"/>
              </a:spcBef>
              <a:spcAft>
                <a:spcPts val="600"/>
              </a:spcAft>
              <a:buClrTx/>
              <a:buSzTx/>
              <a:buFontTx/>
              <a:buNone/>
              <a:tabLst/>
              <a:defRPr/>
            </a:pPr>
            <a:r>
              <a:rPr lang="en-AU" sz="1000" b="1" kern="100">
                <a:solidFill>
                  <a:prstClr val="black"/>
                </a:solidFill>
                <a:latin typeface="Calibri"/>
                <a:ea typeface="Calibri" panose="020F0502020204030204" pitchFamily="34" charset="0"/>
                <a:cs typeface="Calibri"/>
              </a:rPr>
              <a:t>Develop</a:t>
            </a:r>
            <a:r>
              <a:rPr kumimoji="0" lang="en-AU" sz="1000" b="1" u="none" strike="noStrike" kern="100" cap="none" spc="0" normalizeH="0" baseline="0" noProof="0">
                <a:ln>
                  <a:noFill/>
                </a:ln>
                <a:solidFill>
                  <a:prstClr val="black"/>
                </a:solidFill>
                <a:effectLst/>
                <a:uLnTx/>
                <a:uFillTx/>
                <a:latin typeface="Calibri"/>
                <a:ea typeface="Calibri" panose="020F0502020204030204" pitchFamily="34" charset="0"/>
                <a:cs typeface="Calibri"/>
              </a:rPr>
              <a:t> decision trigger points </a:t>
            </a:r>
            <a:r>
              <a:rPr kumimoji="0" lang="en-AU" sz="1000" b="0" u="none" strike="noStrike" kern="100" cap="none" spc="0" normalizeH="0" baseline="0" noProof="0">
                <a:ln>
                  <a:noFill/>
                </a:ln>
                <a:solidFill>
                  <a:prstClr val="black"/>
                </a:solidFill>
                <a:effectLst/>
                <a:uLnTx/>
                <a:uFillTx/>
                <a:latin typeface="Calibri"/>
                <a:ea typeface="Calibri" panose="020F0502020204030204" pitchFamily="34" charset="0"/>
                <a:cs typeface="Calibri"/>
              </a:rPr>
              <a:t>to help determine how activities and resources should be deployed and when. </a:t>
            </a:r>
            <a:endParaRPr lang="en-AU" sz="1800" b="0" u="none" strike="noStrike" kern="1200" cap="none" spc="0" normalizeH="0" baseline="0" noProof="0">
              <a:ln>
                <a:noFill/>
              </a:ln>
              <a:solidFill>
                <a:prstClr val="black"/>
              </a:solidFill>
              <a:effectLst/>
              <a:uLnTx/>
              <a:uFillTx/>
              <a:latin typeface="Calibri"/>
              <a:ea typeface="Calibri" panose="020F0502020204030204" pitchFamily="34" charset="0"/>
              <a:cs typeface="Calibri"/>
            </a:endParaRPr>
          </a:p>
        </p:txBody>
      </p:sp>
      <p:sp>
        <p:nvSpPr>
          <p:cNvPr id="16" name="TextBox 15">
            <a:extLst>
              <a:ext uri="{FF2B5EF4-FFF2-40B4-BE49-F238E27FC236}">
                <a16:creationId xmlns:a16="http://schemas.microsoft.com/office/drawing/2014/main" id="{639E5BAD-73CE-E633-F138-B6BF0CD59977}"/>
              </a:ext>
            </a:extLst>
          </p:cNvPr>
          <p:cNvSpPr txBox="1"/>
          <p:nvPr/>
        </p:nvSpPr>
        <p:spPr>
          <a:xfrm>
            <a:off x="4331038" y="1790785"/>
            <a:ext cx="3456341" cy="2160079"/>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7000"/>
              </a:lnSpc>
              <a:spcBef>
                <a:spcPts val="0"/>
              </a:spcBef>
              <a:spcAft>
                <a:spcPts val="600"/>
              </a:spcAft>
              <a:buClrTx/>
              <a:buSzTx/>
              <a:buFontTx/>
              <a:buNone/>
              <a:tabLst/>
              <a:defRPr/>
            </a:pPr>
            <a:r>
              <a:rPr kumimoji="0" lang="en-AU" sz="1200" b="1" u="none" strike="noStrike" kern="100" cap="none" spc="0" normalizeH="0" baseline="0" noProof="0">
                <a:ln>
                  <a:noFill/>
                </a:ln>
                <a:solidFill>
                  <a:srgbClr val="006488"/>
                </a:solidFill>
                <a:effectLst/>
                <a:uLnTx/>
                <a:uFillTx/>
                <a:latin typeface="Calibri"/>
                <a:ea typeface="Calibri" panose="020F0502020204030204" pitchFamily="34" charset="0"/>
                <a:cs typeface="Calibri"/>
              </a:rPr>
              <a:t>Site- and species-specific planning </a:t>
            </a:r>
            <a:endParaRPr kumimoji="0" lang="en-AU" sz="1200" b="0" u="none" strike="noStrike" kern="100" cap="none" spc="0" normalizeH="0" baseline="0" noProof="0">
              <a:ln>
                <a:noFill/>
              </a:ln>
              <a:solidFill>
                <a:srgbClr val="006488"/>
              </a:solidFill>
              <a:effectLst/>
              <a:uLnTx/>
              <a:uFillTx/>
              <a:latin typeface="Calibri"/>
              <a:ea typeface="Calibri" panose="020F0502020204030204" pitchFamily="34" charset="0"/>
              <a:cs typeface="Calibri"/>
            </a:endParaRPr>
          </a:p>
          <a:p>
            <a:pPr marL="107950">
              <a:lnSpc>
                <a:spcPct val="107000"/>
              </a:lnSpc>
              <a:spcAft>
                <a:spcPts val="600"/>
              </a:spcAft>
              <a:defRPr/>
            </a:pPr>
            <a:r>
              <a:rPr kumimoji="0" lang="en-AU" sz="1000" b="1" u="none" strike="noStrike" kern="100" cap="none" spc="0" normalizeH="0" baseline="0" noProof="0">
                <a:ln>
                  <a:noFill/>
                </a:ln>
                <a:solidFill>
                  <a:prstClr val="black"/>
                </a:solidFill>
                <a:effectLst/>
                <a:uLnTx/>
                <a:uFillTx/>
                <a:latin typeface="Calibri"/>
                <a:ea typeface="Calibri" panose="020F0502020204030204" pitchFamily="34" charset="0"/>
                <a:cs typeface="Calibri"/>
              </a:rPr>
              <a:t>Specific planning for external territories </a:t>
            </a:r>
            <a:r>
              <a:rPr lang="en-AU" sz="1000" b="1" kern="100">
                <a:solidFill>
                  <a:prstClr val="black"/>
                </a:solidFill>
                <a:latin typeface="Calibri"/>
                <a:ea typeface="Calibri" panose="020F0502020204030204" pitchFamily="34" charset="0"/>
                <a:cs typeface="Calibri"/>
              </a:rPr>
              <a:t>and islands</a:t>
            </a:r>
            <a:r>
              <a:rPr lang="en-AU" sz="1000" kern="100">
                <a:solidFill>
                  <a:prstClr val="black"/>
                </a:solidFill>
                <a:latin typeface="Calibri"/>
                <a:ea typeface="Calibri" panose="020F0502020204030204" pitchFamily="34" charset="0"/>
                <a:cs typeface="Calibri"/>
              </a:rPr>
              <a:t> </a:t>
            </a:r>
            <a:r>
              <a:rPr kumimoji="0" lang="en-AU" sz="1000" b="0" u="none" strike="noStrike" kern="100" cap="none" spc="0" normalizeH="0" baseline="0" noProof="0">
                <a:ln>
                  <a:noFill/>
                </a:ln>
                <a:solidFill>
                  <a:prstClr val="black"/>
                </a:solidFill>
                <a:effectLst/>
                <a:uLnTx/>
                <a:uFillTx/>
                <a:latin typeface="Calibri"/>
                <a:ea typeface="Calibri" panose="020F0502020204030204" pitchFamily="34" charset="0"/>
                <a:cs typeface="Calibri"/>
              </a:rPr>
              <a:t>including governance arrangements, on-ground capacity</a:t>
            </a:r>
            <a:r>
              <a:rPr lang="en-AU" sz="1000" kern="100">
                <a:solidFill>
                  <a:prstClr val="black"/>
                </a:solidFill>
                <a:latin typeface="Calibri"/>
                <a:ea typeface="Calibri" panose="020F0502020204030204" pitchFamily="34" charset="0"/>
                <a:cs typeface="Calibri"/>
              </a:rPr>
              <a:t>,</a:t>
            </a:r>
            <a:r>
              <a:rPr kumimoji="0" lang="en-AU" sz="1000" b="0" u="none" strike="noStrike" kern="100" cap="none" spc="0" normalizeH="0" baseline="0" noProof="0">
                <a:ln>
                  <a:noFill/>
                </a:ln>
                <a:solidFill>
                  <a:prstClr val="black"/>
                </a:solidFill>
                <a:effectLst/>
                <a:uLnTx/>
                <a:uFillTx/>
                <a:latin typeface="Calibri"/>
                <a:ea typeface="Calibri" panose="020F0502020204030204" pitchFamily="34" charset="0"/>
                <a:cs typeface="Calibri"/>
              </a:rPr>
              <a:t> capability building and triggers for decision making. </a:t>
            </a:r>
            <a:endParaRPr lang="en-AU" sz="1000" b="0" u="none" strike="noStrike" kern="100" cap="none" spc="0" normalizeH="0" baseline="0" noProof="0">
              <a:ln>
                <a:noFill/>
              </a:ln>
              <a:solidFill>
                <a:prstClr val="black"/>
              </a:solidFill>
              <a:effectLst/>
              <a:uLnTx/>
              <a:uFillTx/>
              <a:latin typeface="Calibri"/>
              <a:ea typeface="Calibri" panose="020F0502020204030204" pitchFamily="34" charset="0"/>
              <a:cs typeface="Calibri"/>
            </a:endParaRPr>
          </a:p>
          <a:p>
            <a:pPr marL="107950">
              <a:lnSpc>
                <a:spcPct val="107000"/>
              </a:lnSpc>
              <a:spcAft>
                <a:spcPts val="600"/>
              </a:spcAft>
              <a:defRPr/>
            </a:pPr>
            <a:r>
              <a:rPr lang="en-AU" sz="1000" b="1" kern="100">
                <a:solidFill>
                  <a:prstClr val="black"/>
                </a:solidFill>
                <a:latin typeface="Calibri"/>
                <a:ea typeface="Calibri" panose="020F0502020204030204" pitchFamily="34" charset="0"/>
                <a:cs typeface="Calibri"/>
              </a:rPr>
              <a:t>Update</a:t>
            </a:r>
            <a:r>
              <a:rPr kumimoji="0" lang="en-AU" sz="1000" b="1" u="none" strike="noStrike" kern="100" cap="none" spc="0" normalizeH="0" baseline="0" noProof="0">
                <a:ln>
                  <a:noFill/>
                </a:ln>
                <a:solidFill>
                  <a:prstClr val="black"/>
                </a:solidFill>
                <a:effectLst/>
                <a:uLnTx/>
                <a:uFillTx/>
                <a:latin typeface="Calibri"/>
                <a:ea typeface="Calibri" panose="020F0502020204030204" pitchFamily="34" charset="0"/>
                <a:cs typeface="Calibri"/>
              </a:rPr>
              <a:t> the animal health vaccination policy</a:t>
            </a:r>
            <a:r>
              <a:rPr lang="en-AU" sz="1000" b="1" kern="100">
                <a:solidFill>
                  <a:prstClr val="black"/>
                </a:solidFill>
                <a:latin typeface="Calibri"/>
                <a:ea typeface="Calibri" panose="020F0502020204030204" pitchFamily="34" charset="0"/>
                <a:cs typeface="Calibri"/>
              </a:rPr>
              <a:t> </a:t>
            </a:r>
            <a:r>
              <a:rPr kumimoji="0" lang="en-AU" sz="1000" b="0" u="none" strike="noStrike" kern="100" cap="none" spc="0" normalizeH="0" baseline="0" noProof="0">
                <a:ln>
                  <a:noFill/>
                </a:ln>
                <a:solidFill>
                  <a:prstClr val="black"/>
                </a:solidFill>
                <a:effectLst/>
                <a:uLnTx/>
                <a:uFillTx/>
                <a:latin typeface="Calibri"/>
                <a:ea typeface="Calibri" panose="020F0502020204030204" pitchFamily="34" charset="0"/>
                <a:cs typeface="Calibri"/>
              </a:rPr>
              <a:t>which outlines the opportunities and risks with vaccinations and the very specific scenarios in which they may be utilised.</a:t>
            </a:r>
            <a:endParaRPr lang="en-AU" sz="1000" b="0" u="none" strike="noStrike" kern="100" cap="none" spc="0" normalizeH="0" baseline="0" noProof="0">
              <a:ln>
                <a:noFill/>
              </a:ln>
              <a:solidFill>
                <a:prstClr val="black"/>
              </a:solidFill>
              <a:effectLst/>
              <a:uLnTx/>
              <a:uFillTx/>
              <a:latin typeface="Calibri"/>
              <a:ea typeface="Calibri" panose="020F0502020204030204" pitchFamily="34" charset="0"/>
              <a:cs typeface="Calibri"/>
            </a:endParaRPr>
          </a:p>
          <a:p>
            <a:pPr marL="107950" marR="0" lvl="0" indent="0" algn="l" defTabSz="914400" rtl="0" eaLnBrk="1" fontAlgn="auto" latinLnBrk="0" hangingPunct="1">
              <a:lnSpc>
                <a:spcPct val="107000"/>
              </a:lnSpc>
              <a:spcBef>
                <a:spcPts val="0"/>
              </a:spcBef>
              <a:spcAft>
                <a:spcPts val="600"/>
              </a:spcAft>
              <a:buClrTx/>
              <a:buSzTx/>
              <a:buFontTx/>
              <a:buNone/>
              <a:tabLst/>
              <a:defRPr/>
            </a:pPr>
            <a:r>
              <a:rPr lang="en-AU" sz="1000" b="1" kern="100">
                <a:solidFill>
                  <a:prstClr val="black"/>
                </a:solidFill>
                <a:latin typeface="Calibri"/>
                <a:ea typeface="Calibri" panose="020F0502020204030204" pitchFamily="34" charset="0"/>
                <a:cs typeface="Calibri"/>
              </a:rPr>
              <a:t>Develop</a:t>
            </a:r>
            <a:r>
              <a:rPr kumimoji="0" lang="en-AU" sz="1000" b="1" u="none" strike="noStrike" kern="100" cap="none" spc="0" normalizeH="0" baseline="0" noProof="0">
                <a:ln>
                  <a:noFill/>
                </a:ln>
                <a:solidFill>
                  <a:prstClr val="black"/>
                </a:solidFill>
                <a:effectLst/>
                <a:uLnTx/>
                <a:uFillTx/>
                <a:latin typeface="Calibri"/>
                <a:ea typeface="Calibri" panose="020F0502020204030204" pitchFamily="34" charset="0"/>
                <a:cs typeface="Calibri"/>
              </a:rPr>
              <a:t> carcass management </a:t>
            </a:r>
            <a:r>
              <a:rPr lang="en-AU" sz="1000" b="1" kern="100">
                <a:solidFill>
                  <a:prstClr val="black"/>
                </a:solidFill>
                <a:latin typeface="Calibri"/>
                <a:ea typeface="Calibri" panose="020F0502020204030204" pitchFamily="34" charset="0"/>
                <a:cs typeface="Calibri"/>
              </a:rPr>
              <a:t>principles</a:t>
            </a:r>
            <a:r>
              <a:rPr kumimoji="0" lang="en-AU" sz="1000" b="0" u="none" strike="noStrike" kern="100" cap="none" spc="0" normalizeH="0" baseline="0" noProof="0">
                <a:ln>
                  <a:noFill/>
                </a:ln>
                <a:solidFill>
                  <a:prstClr val="black"/>
                </a:solidFill>
                <a:effectLst/>
                <a:uLnTx/>
                <a:uFillTx/>
                <a:latin typeface="Calibri"/>
                <a:ea typeface="Calibri" panose="020F0502020204030204" pitchFamily="34" charset="0"/>
                <a:cs typeface="Calibri"/>
              </a:rPr>
              <a:t> with relevant state and territory government agencies </a:t>
            </a:r>
            <a:r>
              <a:rPr lang="en-AU" sz="1000" kern="100">
                <a:solidFill>
                  <a:prstClr val="black"/>
                </a:solidFill>
                <a:latin typeface="Calibri"/>
                <a:ea typeface="Calibri" panose="020F0502020204030204" pitchFamily="34" charset="0"/>
                <a:cs typeface="Calibri"/>
              </a:rPr>
              <a:t>with</a:t>
            </a:r>
            <a:r>
              <a:rPr kumimoji="0" lang="en-AU" sz="1000" b="0" u="none" strike="noStrike" kern="100" cap="none" spc="0" normalizeH="0" baseline="0" noProof="0">
                <a:ln>
                  <a:noFill/>
                </a:ln>
                <a:solidFill>
                  <a:prstClr val="black"/>
                </a:solidFill>
                <a:effectLst/>
                <a:uLnTx/>
                <a:uFillTx/>
                <a:latin typeface="Calibri"/>
                <a:ea typeface="Calibri" panose="020F0502020204030204" pitchFamily="34" charset="0"/>
                <a:cs typeface="Calibri"/>
              </a:rPr>
              <a:t> clear guidelines and principles for safe and scalable carcass management for wildlife and poultry. </a:t>
            </a:r>
            <a:endParaRPr lang="en-AU" sz="1000" b="0" u="none" strike="noStrike" kern="100" cap="none" spc="0" normalizeH="0" baseline="0" noProof="0">
              <a:ln>
                <a:noFill/>
              </a:ln>
              <a:solidFill>
                <a:prstClr val="black"/>
              </a:solidFill>
              <a:effectLst/>
              <a:uLnTx/>
              <a:uFillTx/>
              <a:latin typeface="Calibri"/>
              <a:ea typeface="Calibri" panose="020F0502020204030204" pitchFamily="34" charset="0"/>
              <a:cs typeface="Calibri"/>
            </a:endParaRPr>
          </a:p>
        </p:txBody>
      </p:sp>
      <p:sp>
        <p:nvSpPr>
          <p:cNvPr id="17" name="TextBox 16">
            <a:extLst>
              <a:ext uri="{FF2B5EF4-FFF2-40B4-BE49-F238E27FC236}">
                <a16:creationId xmlns:a16="http://schemas.microsoft.com/office/drawing/2014/main" id="{86692B93-147C-EBB4-3C4A-792853AD2454}"/>
              </a:ext>
            </a:extLst>
          </p:cNvPr>
          <p:cNvSpPr txBox="1"/>
          <p:nvPr/>
        </p:nvSpPr>
        <p:spPr>
          <a:xfrm>
            <a:off x="8321806" y="1806952"/>
            <a:ext cx="3607490" cy="3162917"/>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7000"/>
              </a:lnSpc>
              <a:spcBef>
                <a:spcPts val="0"/>
              </a:spcBef>
              <a:spcAft>
                <a:spcPts val="600"/>
              </a:spcAft>
              <a:buClrTx/>
              <a:buSzTx/>
              <a:buFontTx/>
              <a:buNone/>
              <a:tabLst/>
              <a:defRPr/>
            </a:pPr>
            <a:r>
              <a:rPr lang="en-AU" sz="1200" b="1" kern="100">
                <a:solidFill>
                  <a:srgbClr val="006488"/>
                </a:solidFill>
                <a:latin typeface="Calibri"/>
                <a:ea typeface="Calibri" panose="020F0502020204030204" pitchFamily="34" charset="0"/>
                <a:cs typeface="Calibri"/>
              </a:rPr>
              <a:t>Communications</a:t>
            </a:r>
            <a:r>
              <a:rPr kumimoji="0" lang="en-AU" sz="1200" b="1" u="none" strike="noStrike" kern="100" cap="none" spc="0" normalizeH="0" baseline="0" noProof="0">
                <a:ln>
                  <a:noFill/>
                </a:ln>
                <a:solidFill>
                  <a:srgbClr val="006488"/>
                </a:solidFill>
                <a:effectLst/>
                <a:uLnTx/>
                <a:uFillTx/>
                <a:latin typeface="Calibri"/>
                <a:ea typeface="Calibri" panose="020F0502020204030204" pitchFamily="34" charset="0"/>
                <a:cs typeface="Calibri"/>
              </a:rPr>
              <a:t> strategy </a:t>
            </a:r>
            <a:endParaRPr kumimoji="0" lang="en-AU" sz="1200" b="0" u="none" strike="noStrike" kern="100" cap="none" spc="0" normalizeH="0" baseline="0" noProof="0">
              <a:ln>
                <a:noFill/>
              </a:ln>
              <a:solidFill>
                <a:srgbClr val="006488"/>
              </a:solidFill>
              <a:effectLst/>
              <a:uLnTx/>
              <a:uFillTx/>
              <a:latin typeface="Calibri"/>
              <a:ea typeface="Calibri" panose="020F0502020204030204" pitchFamily="34" charset="0"/>
              <a:cs typeface="Calibri"/>
            </a:endParaRPr>
          </a:p>
          <a:p>
            <a:pPr marL="107950" marR="0" lvl="0" indent="0" algn="l" defTabSz="914400" rtl="0" eaLnBrk="1" fontAlgn="auto" latinLnBrk="0" hangingPunct="1">
              <a:lnSpc>
                <a:spcPct val="107000"/>
              </a:lnSpc>
              <a:spcBef>
                <a:spcPts val="0"/>
              </a:spcBef>
              <a:spcAft>
                <a:spcPts val="600"/>
              </a:spcAft>
              <a:buClrTx/>
              <a:buSzTx/>
              <a:buFontTx/>
              <a:buNone/>
              <a:tabLst/>
              <a:defRPr/>
            </a:pPr>
            <a:r>
              <a:rPr lang="en-AU" sz="1000" b="1" kern="100">
                <a:solidFill>
                  <a:prstClr val="black"/>
                </a:solidFill>
                <a:latin typeface="Calibri"/>
                <a:ea typeface="Calibri" panose="020F0502020204030204" pitchFamily="34" charset="0"/>
                <a:cs typeface="Calibri"/>
              </a:rPr>
              <a:t>Map</a:t>
            </a:r>
            <a:r>
              <a:rPr kumimoji="0" lang="en-AU" sz="1000" b="1" u="none" strike="noStrike" kern="100" cap="none" spc="0" normalizeH="0" baseline="0" noProof="0">
                <a:ln>
                  <a:noFill/>
                </a:ln>
                <a:solidFill>
                  <a:prstClr val="black"/>
                </a:solidFill>
                <a:effectLst/>
                <a:uLnTx/>
                <a:uFillTx/>
                <a:latin typeface="Calibri"/>
                <a:ea typeface="Calibri" panose="020F0502020204030204" pitchFamily="34" charset="0"/>
                <a:cs typeface="Calibri"/>
              </a:rPr>
              <a:t> current governance communication </a:t>
            </a:r>
            <a:r>
              <a:rPr kumimoji="0" lang="en-AU" sz="1000" b="0" u="none" strike="noStrike" kern="100" cap="none" spc="0" normalizeH="0" baseline="0" noProof="0">
                <a:ln>
                  <a:noFill/>
                </a:ln>
                <a:solidFill>
                  <a:prstClr val="black"/>
                </a:solidFill>
                <a:effectLst/>
                <a:uLnTx/>
                <a:uFillTx/>
                <a:latin typeface="Calibri"/>
                <a:ea typeface="Calibri" panose="020F0502020204030204" pitchFamily="34" charset="0"/>
                <a:cs typeface="Calibri"/>
              </a:rPr>
              <a:t>arrangements, agency responsibilities and communication protocols across the key Commonwealth and jurisdictional agencies to determine where there are gaps and overlap.</a:t>
            </a:r>
            <a:r>
              <a:rPr kumimoji="0" lang="en-AU" sz="1000" b="1" u="none" strike="noStrike" kern="100" cap="none" spc="0" normalizeH="0" baseline="0" noProof="0">
                <a:ln>
                  <a:noFill/>
                </a:ln>
                <a:solidFill>
                  <a:prstClr val="black"/>
                </a:solidFill>
                <a:effectLst/>
                <a:uLnTx/>
                <a:uFillTx/>
                <a:latin typeface="Calibri"/>
                <a:ea typeface="Calibri" panose="020F0502020204030204" pitchFamily="34" charset="0"/>
                <a:cs typeface="Calibri"/>
              </a:rPr>
              <a:t> </a:t>
            </a:r>
            <a:endParaRPr lang="en-AU" sz="1000" b="0" u="none" strike="noStrike" kern="100" cap="none" spc="0" normalizeH="0" baseline="0" noProof="0">
              <a:ln>
                <a:noFill/>
              </a:ln>
              <a:solidFill>
                <a:prstClr val="black"/>
              </a:solidFill>
              <a:effectLst/>
              <a:uLnTx/>
              <a:uFillTx/>
              <a:latin typeface="Calibri"/>
              <a:ea typeface="Calibri" panose="020F0502020204030204" pitchFamily="34" charset="0"/>
              <a:cs typeface="Calibri"/>
            </a:endParaRPr>
          </a:p>
          <a:p>
            <a:pPr marL="107950" marR="0" lvl="0" indent="0" algn="l" defTabSz="914400" rtl="0" eaLnBrk="1" fontAlgn="auto" latinLnBrk="0" hangingPunct="1">
              <a:lnSpc>
                <a:spcPct val="107000"/>
              </a:lnSpc>
              <a:spcBef>
                <a:spcPts val="0"/>
              </a:spcBef>
              <a:spcAft>
                <a:spcPts val="600"/>
              </a:spcAft>
              <a:buClrTx/>
              <a:buSzTx/>
              <a:buFontTx/>
              <a:buNone/>
              <a:tabLst/>
              <a:defRPr/>
            </a:pPr>
            <a:r>
              <a:rPr lang="en-AU" sz="1000" b="1" kern="100">
                <a:solidFill>
                  <a:prstClr val="black"/>
                </a:solidFill>
                <a:latin typeface="Calibri"/>
                <a:ea typeface="Calibri" panose="020F0502020204030204" pitchFamily="34" charset="0"/>
                <a:cs typeface="Calibri"/>
              </a:rPr>
              <a:t>Conduct</a:t>
            </a:r>
            <a:r>
              <a:rPr kumimoji="0" lang="en-AU" sz="1000" b="1" u="none" strike="noStrike" kern="100" cap="none" spc="0" normalizeH="0" baseline="0" noProof="0">
                <a:ln>
                  <a:noFill/>
                </a:ln>
                <a:solidFill>
                  <a:prstClr val="black"/>
                </a:solidFill>
                <a:effectLst/>
                <a:uLnTx/>
                <a:uFillTx/>
                <a:latin typeface="Calibri"/>
                <a:ea typeface="Calibri" panose="020F0502020204030204" pitchFamily="34" charset="0"/>
                <a:cs typeface="Calibri"/>
              </a:rPr>
              <a:t> a comms specific national exercise </a:t>
            </a:r>
            <a:r>
              <a:rPr kumimoji="0" lang="en-AU" sz="1000" b="0" u="none" strike="noStrike" kern="100" cap="none" spc="0" normalizeH="0" baseline="0" noProof="0">
                <a:ln>
                  <a:noFill/>
                </a:ln>
                <a:solidFill>
                  <a:prstClr val="black"/>
                </a:solidFill>
                <a:effectLst/>
                <a:uLnTx/>
                <a:uFillTx/>
                <a:latin typeface="Calibri"/>
                <a:ea typeface="Calibri" panose="020F0502020204030204" pitchFamily="34" charset="0"/>
                <a:cs typeface="Calibri"/>
              </a:rPr>
              <a:t>that includes relevant communications representatives across agriculture, environment and health to test communication frameworks. </a:t>
            </a:r>
            <a:endParaRPr lang="en-AU" sz="1000" b="0" u="none" strike="noStrike" kern="100" cap="none" spc="0" normalizeH="0" baseline="0" noProof="0">
              <a:ln>
                <a:noFill/>
              </a:ln>
              <a:solidFill>
                <a:prstClr val="black"/>
              </a:solidFill>
              <a:effectLst/>
              <a:uLnTx/>
              <a:uFillTx/>
              <a:latin typeface="Calibri"/>
              <a:ea typeface="Calibri" panose="020F0502020204030204" pitchFamily="34" charset="0"/>
              <a:cs typeface="Calibri"/>
            </a:endParaRPr>
          </a:p>
          <a:p>
            <a:pPr marL="107950" marR="0" lvl="0" indent="0" algn="l" defTabSz="914400" rtl="0" eaLnBrk="1" fontAlgn="auto" latinLnBrk="0" hangingPunct="1">
              <a:lnSpc>
                <a:spcPct val="107000"/>
              </a:lnSpc>
              <a:spcBef>
                <a:spcPts val="0"/>
              </a:spcBef>
              <a:spcAft>
                <a:spcPts val="600"/>
              </a:spcAft>
              <a:buClrTx/>
              <a:buSzTx/>
              <a:buFontTx/>
              <a:buNone/>
              <a:tabLst/>
              <a:defRPr/>
            </a:pPr>
            <a:r>
              <a:rPr lang="en-AU" sz="1000" b="1" kern="100">
                <a:solidFill>
                  <a:prstClr val="black"/>
                </a:solidFill>
                <a:latin typeface="Calibri"/>
                <a:ea typeface="Calibri" panose="020F0502020204030204" pitchFamily="34" charset="0"/>
                <a:cs typeface="Calibri"/>
              </a:rPr>
              <a:t>Develop</a:t>
            </a:r>
            <a:r>
              <a:rPr kumimoji="0" lang="en-AU" sz="1000" b="1" u="none" strike="noStrike" kern="100" cap="none" spc="0" normalizeH="0" baseline="0" noProof="0">
                <a:ln>
                  <a:noFill/>
                </a:ln>
                <a:solidFill>
                  <a:prstClr val="black"/>
                </a:solidFill>
                <a:effectLst/>
                <a:uLnTx/>
                <a:uFillTx/>
                <a:latin typeface="Calibri"/>
                <a:ea typeface="Calibri" panose="020F0502020204030204" pitchFamily="34" charset="0"/>
                <a:cs typeface="Calibri"/>
              </a:rPr>
              <a:t> communication strategies for both preparedness and response </a:t>
            </a:r>
            <a:r>
              <a:rPr kumimoji="0" lang="en-AU" sz="1000" b="0" u="none" strike="noStrike" kern="100" cap="none" spc="0" normalizeH="0" baseline="0" noProof="0">
                <a:ln>
                  <a:noFill/>
                </a:ln>
                <a:solidFill>
                  <a:prstClr val="black"/>
                </a:solidFill>
                <a:effectLst/>
                <a:uLnTx/>
                <a:uFillTx/>
                <a:latin typeface="Calibri"/>
                <a:ea typeface="Calibri" panose="020F0502020204030204" pitchFamily="34" charset="0"/>
                <a:cs typeface="Calibri"/>
              </a:rPr>
              <a:t>(preparedness strategy underway) that provides the plan for national communications, key messages,</a:t>
            </a:r>
            <a:r>
              <a:rPr kumimoji="0" lang="en-AU" sz="1000" b="1" u="none" strike="noStrike" kern="100" cap="none" spc="0" normalizeH="0" baseline="0" noProof="0">
                <a:ln>
                  <a:noFill/>
                </a:ln>
                <a:solidFill>
                  <a:prstClr val="black"/>
                </a:solidFill>
                <a:effectLst/>
                <a:uLnTx/>
                <a:uFillTx/>
                <a:latin typeface="Calibri"/>
                <a:ea typeface="Calibri" panose="020F0502020204030204" pitchFamily="34" charset="0"/>
                <a:cs typeface="Calibri"/>
              </a:rPr>
              <a:t> </a:t>
            </a:r>
            <a:r>
              <a:rPr kumimoji="0" lang="en-AU" sz="1000" b="0" u="none" strike="noStrike" kern="100" cap="none" spc="0" normalizeH="0" baseline="0" noProof="0">
                <a:ln>
                  <a:noFill/>
                </a:ln>
                <a:solidFill>
                  <a:prstClr val="black"/>
                </a:solidFill>
                <a:effectLst/>
                <a:uLnTx/>
                <a:uFillTx/>
                <a:latin typeface="Calibri"/>
                <a:ea typeface="Calibri" panose="020F0502020204030204" pitchFamily="34" charset="0"/>
                <a:cs typeface="Calibri"/>
              </a:rPr>
              <a:t>communication formats and governance.</a:t>
            </a:r>
            <a:r>
              <a:rPr kumimoji="0" lang="en-AU" sz="1000" b="1" u="none" strike="noStrike" kern="100" cap="none" spc="0" normalizeH="0" baseline="0" noProof="0">
                <a:ln>
                  <a:noFill/>
                </a:ln>
                <a:solidFill>
                  <a:prstClr val="black"/>
                </a:solidFill>
                <a:effectLst/>
                <a:uLnTx/>
                <a:uFillTx/>
                <a:latin typeface="Calibri"/>
                <a:ea typeface="Calibri" panose="020F0502020204030204" pitchFamily="34" charset="0"/>
                <a:cs typeface="Calibri"/>
              </a:rPr>
              <a:t> </a:t>
            </a:r>
            <a:endParaRPr lang="en-AU" sz="1000" b="0" u="none" strike="noStrike" kern="100" cap="none" spc="0" normalizeH="0" baseline="0" noProof="0">
              <a:ln>
                <a:noFill/>
              </a:ln>
              <a:solidFill>
                <a:prstClr val="black"/>
              </a:solidFill>
              <a:effectLst/>
              <a:uLnTx/>
              <a:uFillTx/>
              <a:latin typeface="Calibri"/>
              <a:ea typeface="Calibri" panose="020F0502020204030204" pitchFamily="34" charset="0"/>
              <a:cs typeface="Calibri"/>
            </a:endParaRPr>
          </a:p>
          <a:p>
            <a:pPr marL="107950">
              <a:lnSpc>
                <a:spcPct val="107000"/>
              </a:lnSpc>
              <a:spcAft>
                <a:spcPts val="600"/>
              </a:spcAft>
              <a:defRPr/>
            </a:pPr>
            <a:r>
              <a:rPr lang="en-AU" sz="1000" b="1" kern="100">
                <a:solidFill>
                  <a:prstClr val="black"/>
                </a:solidFill>
                <a:latin typeface="Calibri"/>
                <a:ea typeface="Calibri" panose="020F0502020204030204" pitchFamily="34" charset="0"/>
                <a:cs typeface="Calibri"/>
              </a:rPr>
              <a:t>Establish</a:t>
            </a:r>
            <a:r>
              <a:rPr kumimoji="0" lang="en-AU" sz="1000" b="1" u="none" strike="noStrike" kern="100" cap="none" spc="0" normalizeH="0" baseline="0" noProof="0">
                <a:ln>
                  <a:noFill/>
                </a:ln>
                <a:solidFill>
                  <a:prstClr val="black"/>
                </a:solidFill>
                <a:effectLst/>
                <a:uLnTx/>
                <a:uFillTx/>
                <a:latin typeface="Calibri"/>
                <a:ea typeface="Calibri" panose="020F0502020204030204" pitchFamily="34" charset="0"/>
                <a:cs typeface="Calibri"/>
              </a:rPr>
              <a:t> a cross-agency communication and intelligence sharing </a:t>
            </a:r>
            <a:r>
              <a:rPr kumimoji="0" lang="en-AU" sz="1000" b="0" u="none" strike="noStrike" kern="100" cap="none" spc="0" normalizeH="0" baseline="0" noProof="0">
                <a:ln>
                  <a:noFill/>
                </a:ln>
                <a:solidFill>
                  <a:prstClr val="black"/>
                </a:solidFill>
                <a:effectLst/>
                <a:uLnTx/>
                <a:uFillTx/>
                <a:latin typeface="Calibri"/>
                <a:ea typeface="Calibri" panose="020F0502020204030204" pitchFamily="34" charset="0"/>
                <a:cs typeface="Calibri"/>
              </a:rPr>
              <a:t>framework for communication and information sharing between agencies. This could include a system that enables real-time intelligence exchange. </a:t>
            </a:r>
            <a:endParaRPr lang="en-AU" sz="1800" b="0" u="none" strike="noStrike" kern="1200" cap="none" spc="0" normalizeH="0" baseline="0" noProof="0">
              <a:ln>
                <a:noFill/>
              </a:ln>
              <a:solidFill>
                <a:prstClr val="black"/>
              </a:solidFill>
              <a:effectLst/>
              <a:uLnTx/>
              <a:uFillTx/>
              <a:latin typeface="Calibri"/>
              <a:ea typeface="Calibri" panose="020F0502020204030204" pitchFamily="34" charset="0"/>
              <a:cs typeface="Calibri"/>
            </a:endParaRPr>
          </a:p>
        </p:txBody>
      </p:sp>
      <p:sp>
        <p:nvSpPr>
          <p:cNvPr id="18" name="TextBox 17">
            <a:extLst>
              <a:ext uri="{FF2B5EF4-FFF2-40B4-BE49-F238E27FC236}">
                <a16:creationId xmlns:a16="http://schemas.microsoft.com/office/drawing/2014/main" id="{2626DAA3-DB19-EF57-9D29-0C589A4E02C8}"/>
              </a:ext>
            </a:extLst>
          </p:cNvPr>
          <p:cNvSpPr txBox="1"/>
          <p:nvPr/>
        </p:nvSpPr>
        <p:spPr>
          <a:xfrm>
            <a:off x="520012" y="1803722"/>
            <a:ext cx="3280791" cy="853567"/>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7000"/>
              </a:lnSpc>
              <a:spcBef>
                <a:spcPts val="0"/>
              </a:spcBef>
              <a:spcAft>
                <a:spcPts val="600"/>
              </a:spcAft>
              <a:buClrTx/>
              <a:buSzTx/>
              <a:buFontTx/>
              <a:buNone/>
              <a:tabLst/>
              <a:defRPr/>
            </a:pPr>
            <a:r>
              <a:rPr kumimoji="0" lang="en-AU" sz="1200" b="1" u="none" strike="noStrike" kern="100" cap="none" spc="0" normalizeH="0" baseline="0" noProof="0">
                <a:ln>
                  <a:noFill/>
                </a:ln>
                <a:solidFill>
                  <a:srgbClr val="006488"/>
                </a:solidFill>
                <a:effectLst/>
                <a:uLnTx/>
                <a:uFillTx/>
                <a:latin typeface="Calibri"/>
                <a:ea typeface="Calibri" panose="020F0502020204030204" pitchFamily="34" charset="0"/>
                <a:cs typeface="Calibri"/>
              </a:rPr>
              <a:t>Surveillance </a:t>
            </a:r>
            <a:endParaRPr kumimoji="0" lang="en-AU" sz="1200" b="0" u="none" strike="noStrike" kern="100" cap="none" spc="0" normalizeH="0" baseline="0" noProof="0">
              <a:ln>
                <a:noFill/>
              </a:ln>
              <a:solidFill>
                <a:srgbClr val="006488"/>
              </a:solidFill>
              <a:effectLst/>
              <a:uLnTx/>
              <a:uFillTx/>
              <a:latin typeface="Calibri"/>
              <a:ea typeface="Calibri" panose="020F0502020204030204" pitchFamily="34" charset="0"/>
              <a:cs typeface="Calibri"/>
            </a:endParaRPr>
          </a:p>
          <a:p>
            <a:pPr marL="107950" marR="0" lvl="0" indent="0" algn="l" defTabSz="914400" rtl="0" eaLnBrk="1" fontAlgn="auto" latinLnBrk="0" hangingPunct="1">
              <a:lnSpc>
                <a:spcPct val="107000"/>
              </a:lnSpc>
              <a:spcBef>
                <a:spcPts val="0"/>
              </a:spcBef>
              <a:spcAft>
                <a:spcPts val="600"/>
              </a:spcAft>
              <a:buClrTx/>
              <a:buSzTx/>
              <a:buFontTx/>
              <a:buNone/>
              <a:tabLst/>
              <a:defRPr/>
            </a:pPr>
            <a:r>
              <a:rPr lang="en-AU" sz="1000" b="1" kern="100">
                <a:solidFill>
                  <a:prstClr val="black"/>
                </a:solidFill>
                <a:latin typeface="Calibri"/>
                <a:ea typeface="Calibri" panose="020F0502020204030204" pitchFamily="34" charset="0"/>
                <a:cs typeface="Calibri"/>
              </a:rPr>
              <a:t>Boost</a:t>
            </a:r>
            <a:r>
              <a:rPr kumimoji="0" lang="en-AU" sz="1000" b="1" u="none" strike="noStrike" kern="100" cap="none" spc="0" normalizeH="0" baseline="0" noProof="0">
                <a:ln>
                  <a:noFill/>
                </a:ln>
                <a:solidFill>
                  <a:prstClr val="black"/>
                </a:solidFill>
                <a:effectLst/>
                <a:uLnTx/>
                <a:uFillTx/>
                <a:latin typeface="Calibri"/>
                <a:ea typeface="Calibri" panose="020F0502020204030204" pitchFamily="34" charset="0"/>
                <a:cs typeface="Calibri"/>
              </a:rPr>
              <a:t> surveillance </a:t>
            </a:r>
            <a:r>
              <a:rPr kumimoji="0" lang="en-AU" sz="1000" b="0" u="none" strike="noStrike" kern="100" cap="none" spc="0" normalizeH="0" baseline="0" noProof="0">
                <a:ln>
                  <a:noFill/>
                </a:ln>
                <a:solidFill>
                  <a:prstClr val="black"/>
                </a:solidFill>
                <a:effectLst/>
                <a:uLnTx/>
                <a:uFillTx/>
                <a:latin typeface="Calibri"/>
                <a:ea typeface="Calibri" panose="020F0502020204030204" pitchFamily="34" charset="0"/>
                <a:cs typeface="Calibri"/>
              </a:rPr>
              <a:t>through Wildlife Health Australia’s One Health Surveillance Initiative and the National Avian Influenza Wild Bird Surveillance program. </a:t>
            </a:r>
            <a:endParaRPr lang="en-AU" sz="1000" b="0" u="none" strike="noStrike" kern="100" cap="none" spc="0" normalizeH="0" baseline="0" noProof="0">
              <a:ln>
                <a:noFill/>
              </a:ln>
              <a:solidFill>
                <a:prstClr val="black"/>
              </a:solidFill>
              <a:effectLst/>
              <a:uLnTx/>
              <a:uFillTx/>
              <a:latin typeface="Calibri"/>
              <a:ea typeface="Calibri" panose="020F0502020204030204" pitchFamily="34" charset="0"/>
              <a:cs typeface="Calibri"/>
            </a:endParaRPr>
          </a:p>
        </p:txBody>
      </p:sp>
      <p:sp>
        <p:nvSpPr>
          <p:cNvPr id="19" name="TextBox 18">
            <a:extLst>
              <a:ext uri="{FF2B5EF4-FFF2-40B4-BE49-F238E27FC236}">
                <a16:creationId xmlns:a16="http://schemas.microsoft.com/office/drawing/2014/main" id="{808A6FA4-A7F0-512A-544C-6A67A2FD6B9C}"/>
              </a:ext>
            </a:extLst>
          </p:cNvPr>
          <p:cNvSpPr txBox="1"/>
          <p:nvPr/>
        </p:nvSpPr>
        <p:spPr>
          <a:xfrm>
            <a:off x="518230" y="2875323"/>
            <a:ext cx="3280790" cy="1095172"/>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7000"/>
              </a:lnSpc>
              <a:spcBef>
                <a:spcPts val="0"/>
              </a:spcBef>
              <a:spcAft>
                <a:spcPts val="600"/>
              </a:spcAft>
              <a:buClrTx/>
              <a:buSzTx/>
              <a:buFontTx/>
              <a:buNone/>
              <a:tabLst/>
              <a:defRPr/>
            </a:pPr>
            <a:r>
              <a:rPr kumimoji="0" lang="en-AU" sz="1200" b="1" u="none" strike="noStrike" kern="100" cap="none" spc="0" normalizeH="0" baseline="0" noProof="0">
                <a:ln>
                  <a:noFill/>
                </a:ln>
                <a:solidFill>
                  <a:srgbClr val="006488"/>
                </a:solidFill>
                <a:effectLst/>
                <a:uLnTx/>
                <a:uFillTx/>
                <a:latin typeface="Calibri"/>
                <a:ea typeface="Calibri" panose="020F0502020204030204" pitchFamily="34" charset="0"/>
                <a:cs typeface="Calibri"/>
              </a:rPr>
              <a:t>Data, mapping &amp; modelling </a:t>
            </a:r>
            <a:endParaRPr kumimoji="0" lang="en-AU" sz="1200" b="0" u="none" strike="noStrike" kern="100" cap="none" spc="0" normalizeH="0" baseline="0" noProof="0">
              <a:ln>
                <a:noFill/>
              </a:ln>
              <a:solidFill>
                <a:srgbClr val="006488"/>
              </a:solidFill>
              <a:effectLst/>
              <a:uLnTx/>
              <a:uFillTx/>
              <a:latin typeface="Calibri"/>
              <a:ea typeface="Calibri" panose="020F0502020204030204" pitchFamily="34" charset="0"/>
              <a:cs typeface="Calibri"/>
            </a:endParaRPr>
          </a:p>
          <a:p>
            <a:pPr marL="107950" marR="0" lvl="0" indent="0" algn="l" defTabSz="914400" rtl="0" eaLnBrk="1" fontAlgn="auto" latinLnBrk="0" hangingPunct="1">
              <a:lnSpc>
                <a:spcPct val="107000"/>
              </a:lnSpc>
              <a:spcBef>
                <a:spcPts val="0"/>
              </a:spcBef>
              <a:spcAft>
                <a:spcPts val="600"/>
              </a:spcAft>
              <a:buClrTx/>
              <a:buSzTx/>
              <a:buFontTx/>
              <a:buNone/>
              <a:tabLst/>
              <a:defRPr/>
            </a:pPr>
            <a:r>
              <a:rPr lang="en-AU" sz="1000" b="1" kern="100">
                <a:solidFill>
                  <a:prstClr val="black"/>
                </a:solidFill>
                <a:latin typeface="Calibri"/>
                <a:ea typeface="Calibri" panose="020F0502020204030204" pitchFamily="34" charset="0"/>
                <a:cs typeface="Calibri"/>
              </a:rPr>
              <a:t>Develop</a:t>
            </a:r>
            <a:r>
              <a:rPr kumimoji="0" lang="en-AU" sz="1000" b="1" u="none" strike="noStrike" kern="100" cap="none" spc="0" normalizeH="0" baseline="0" noProof="0">
                <a:ln>
                  <a:noFill/>
                </a:ln>
                <a:solidFill>
                  <a:prstClr val="black"/>
                </a:solidFill>
                <a:effectLst/>
                <a:uLnTx/>
                <a:uFillTx/>
                <a:latin typeface="Calibri"/>
                <a:ea typeface="Calibri" panose="020F0502020204030204" pitchFamily="34" charset="0"/>
                <a:cs typeface="Calibri"/>
              </a:rPr>
              <a:t> a publicly available dashboard </a:t>
            </a:r>
            <a:r>
              <a:rPr kumimoji="0" lang="en-AU" sz="1000" b="0" u="none" strike="noStrike" kern="100" cap="none" spc="0" normalizeH="0" baseline="0" noProof="0">
                <a:ln>
                  <a:noFill/>
                </a:ln>
                <a:solidFill>
                  <a:prstClr val="black"/>
                </a:solidFill>
                <a:effectLst/>
                <a:uLnTx/>
                <a:uFillTx/>
                <a:latin typeface="Calibri"/>
                <a:ea typeface="Calibri" panose="020F0502020204030204" pitchFamily="34" charset="0"/>
                <a:cs typeface="Calibri"/>
              </a:rPr>
              <a:t>that provides a single source of truth for all HPAI information.</a:t>
            </a:r>
            <a:r>
              <a:rPr kumimoji="0" lang="en-AU" sz="1000" b="1" u="none" strike="noStrike" kern="100" cap="none" spc="0" normalizeH="0" baseline="0" noProof="0">
                <a:ln>
                  <a:noFill/>
                </a:ln>
                <a:solidFill>
                  <a:prstClr val="black"/>
                </a:solidFill>
                <a:effectLst/>
                <a:uLnTx/>
                <a:uFillTx/>
                <a:latin typeface="Calibri"/>
                <a:ea typeface="Calibri" panose="020F0502020204030204" pitchFamily="34" charset="0"/>
                <a:cs typeface="Calibri"/>
              </a:rPr>
              <a:t> </a:t>
            </a:r>
            <a:endParaRPr lang="en-AU" sz="1000" b="0" u="none" strike="noStrike" kern="100" cap="none" spc="0" normalizeH="0" baseline="0" noProof="0">
              <a:ln>
                <a:noFill/>
              </a:ln>
              <a:solidFill>
                <a:prstClr val="black"/>
              </a:solidFill>
              <a:effectLst/>
              <a:uLnTx/>
              <a:uFillTx/>
              <a:latin typeface="Calibri"/>
              <a:ea typeface="Calibri" panose="020F0502020204030204" pitchFamily="34" charset="0"/>
              <a:cs typeface="Calibri"/>
            </a:endParaRPr>
          </a:p>
          <a:p>
            <a:pPr marL="107950">
              <a:lnSpc>
                <a:spcPct val="107000"/>
              </a:lnSpc>
              <a:spcAft>
                <a:spcPts val="600"/>
              </a:spcAft>
              <a:defRPr/>
            </a:pPr>
            <a:r>
              <a:rPr lang="en-AU" sz="1000" b="1" kern="100">
                <a:solidFill>
                  <a:prstClr val="black"/>
                </a:solidFill>
                <a:latin typeface="Calibri"/>
                <a:ea typeface="Calibri" panose="020F0502020204030204" pitchFamily="34" charset="0"/>
                <a:cs typeface="Calibri"/>
              </a:rPr>
              <a:t>Collect</a:t>
            </a:r>
            <a:r>
              <a:rPr kumimoji="0" lang="en-AU" sz="1000" b="1" u="none" strike="noStrike" kern="100" cap="none" spc="0" normalizeH="0" baseline="0" noProof="0">
                <a:ln>
                  <a:noFill/>
                </a:ln>
                <a:solidFill>
                  <a:prstClr val="black"/>
                </a:solidFill>
                <a:effectLst/>
                <a:uLnTx/>
                <a:uFillTx/>
                <a:latin typeface="Calibri"/>
                <a:ea typeface="Calibri" panose="020F0502020204030204" pitchFamily="34" charset="0"/>
                <a:cs typeface="Calibri"/>
              </a:rPr>
              <a:t> data, mapping and modelling, </a:t>
            </a:r>
            <a:r>
              <a:rPr kumimoji="0" lang="en-AU" sz="1000" b="0" u="none" strike="noStrike" kern="100" cap="none" spc="0" normalizeH="0" baseline="0" noProof="0">
                <a:ln>
                  <a:noFill/>
                </a:ln>
                <a:solidFill>
                  <a:prstClr val="black"/>
                </a:solidFill>
                <a:effectLst/>
                <a:uLnTx/>
                <a:uFillTx/>
                <a:latin typeface="Calibri"/>
                <a:ea typeface="Calibri" panose="020F0502020204030204" pitchFamily="34" charset="0"/>
                <a:cs typeface="Calibri"/>
              </a:rPr>
              <a:t>including </a:t>
            </a:r>
            <a:r>
              <a:rPr lang="en-AU" sz="1000" kern="100">
                <a:solidFill>
                  <a:prstClr val="black"/>
                </a:solidFill>
                <a:latin typeface="Calibri"/>
                <a:ea typeface="Calibri" panose="020F0502020204030204" pitchFamily="34" charset="0"/>
                <a:cs typeface="Calibri"/>
              </a:rPr>
              <a:t>undertaking a</a:t>
            </a:r>
            <a:r>
              <a:rPr kumimoji="0" lang="en-AU" sz="1000" b="0" u="none" strike="noStrike" kern="100" cap="none" spc="0" normalizeH="0" baseline="0" noProof="0">
                <a:ln>
                  <a:noFill/>
                </a:ln>
                <a:solidFill>
                  <a:prstClr val="black"/>
                </a:solidFill>
                <a:effectLst/>
                <a:uLnTx/>
                <a:uFillTx/>
                <a:latin typeface="Calibri"/>
                <a:ea typeface="Calibri" panose="020F0502020204030204" pitchFamily="34" charset="0"/>
                <a:cs typeface="Calibri"/>
              </a:rPr>
              <a:t> wildlife susceptibility analysis. </a:t>
            </a:r>
            <a:endParaRPr lang="en-AU" sz="1800" b="0" u="none" strike="noStrike" kern="1200" cap="none" spc="0" normalizeH="0" baseline="0" noProof="0">
              <a:ln>
                <a:noFill/>
              </a:ln>
              <a:solidFill>
                <a:prstClr val="black"/>
              </a:solidFill>
              <a:effectLst/>
              <a:uLnTx/>
              <a:uFillTx/>
              <a:latin typeface="Calibri"/>
              <a:ea typeface="Calibri" panose="020F0502020204030204" pitchFamily="34" charset="0"/>
              <a:cs typeface="Calibri"/>
            </a:endParaRPr>
          </a:p>
        </p:txBody>
      </p:sp>
      <p:sp>
        <p:nvSpPr>
          <p:cNvPr id="20" name="TextBox 19">
            <a:extLst>
              <a:ext uri="{FF2B5EF4-FFF2-40B4-BE49-F238E27FC236}">
                <a16:creationId xmlns:a16="http://schemas.microsoft.com/office/drawing/2014/main" id="{C0782370-7FD3-89F1-B800-1D5D6D16F028}"/>
              </a:ext>
            </a:extLst>
          </p:cNvPr>
          <p:cNvSpPr txBox="1"/>
          <p:nvPr/>
        </p:nvSpPr>
        <p:spPr>
          <a:xfrm>
            <a:off x="8395192" y="4940694"/>
            <a:ext cx="3456341" cy="1095172"/>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7000"/>
              </a:lnSpc>
              <a:spcBef>
                <a:spcPts val="0"/>
              </a:spcBef>
              <a:spcAft>
                <a:spcPts val="600"/>
              </a:spcAft>
              <a:buClrTx/>
              <a:buSzTx/>
              <a:buFontTx/>
              <a:buNone/>
              <a:tabLst/>
              <a:defRPr/>
            </a:pPr>
            <a:r>
              <a:rPr kumimoji="0" lang="en-AU" sz="1200" b="1" u="none" strike="noStrike" kern="100" cap="none" spc="0" normalizeH="0" baseline="0" noProof="0">
                <a:ln>
                  <a:noFill/>
                </a:ln>
                <a:solidFill>
                  <a:srgbClr val="006488"/>
                </a:solidFill>
                <a:effectLst/>
                <a:uLnTx/>
                <a:uFillTx/>
                <a:latin typeface="Calibri"/>
                <a:ea typeface="Calibri" panose="020F0502020204030204" pitchFamily="34" charset="0"/>
                <a:cs typeface="Calibri"/>
              </a:rPr>
              <a:t>Guidance material </a:t>
            </a:r>
            <a:endParaRPr kumimoji="0" lang="en-AU" sz="1200" b="0" u="none" strike="noStrike" kern="100" cap="none" spc="0" normalizeH="0" baseline="0" noProof="0">
              <a:ln>
                <a:noFill/>
              </a:ln>
              <a:solidFill>
                <a:srgbClr val="006488"/>
              </a:solidFill>
              <a:effectLst/>
              <a:uLnTx/>
              <a:uFillTx/>
              <a:latin typeface="Calibri"/>
              <a:ea typeface="Calibri" panose="020F0502020204030204" pitchFamily="34" charset="0"/>
              <a:cs typeface="Calibri"/>
            </a:endParaRPr>
          </a:p>
          <a:p>
            <a:pPr marL="107950" marR="0" lvl="0" indent="0" algn="l" defTabSz="914400" rtl="0" eaLnBrk="1" fontAlgn="auto" latinLnBrk="0" hangingPunct="1">
              <a:lnSpc>
                <a:spcPct val="107000"/>
              </a:lnSpc>
              <a:spcBef>
                <a:spcPts val="0"/>
              </a:spcBef>
              <a:spcAft>
                <a:spcPts val="600"/>
              </a:spcAft>
              <a:buClrTx/>
              <a:buSzTx/>
              <a:buFontTx/>
              <a:buNone/>
              <a:tabLst/>
              <a:defRPr/>
            </a:pPr>
            <a:r>
              <a:rPr lang="en-AU" sz="1000" b="1" kern="100">
                <a:solidFill>
                  <a:prstClr val="black"/>
                </a:solidFill>
                <a:latin typeface="Calibri"/>
                <a:ea typeface="Calibri" panose="020F0502020204030204" pitchFamily="34" charset="0"/>
                <a:cs typeface="Calibri"/>
              </a:rPr>
              <a:t>Develop</a:t>
            </a:r>
            <a:r>
              <a:rPr kumimoji="0" lang="en-AU" sz="1000" b="1" u="none" strike="noStrike" kern="100" cap="none" spc="0" normalizeH="0" baseline="0" noProof="0">
                <a:ln>
                  <a:noFill/>
                </a:ln>
                <a:solidFill>
                  <a:prstClr val="black"/>
                </a:solidFill>
                <a:effectLst/>
                <a:uLnTx/>
                <a:uFillTx/>
                <a:latin typeface="Calibri"/>
                <a:ea typeface="Calibri" panose="020F0502020204030204" pitchFamily="34" charset="0"/>
                <a:cs typeface="Calibri"/>
              </a:rPr>
              <a:t> nationally agreed principles to coordinate volunteers </a:t>
            </a:r>
            <a:r>
              <a:rPr kumimoji="0" lang="en-AU" sz="1000" b="0" u="none" strike="noStrike" kern="100" cap="none" spc="0" normalizeH="0" baseline="0" noProof="0">
                <a:ln>
                  <a:noFill/>
                </a:ln>
                <a:solidFill>
                  <a:prstClr val="black"/>
                </a:solidFill>
                <a:effectLst/>
                <a:uLnTx/>
                <a:uFillTx/>
                <a:latin typeface="Calibri"/>
                <a:ea typeface="Calibri" panose="020F0502020204030204" pitchFamily="34" charset="0"/>
                <a:cs typeface="Calibri"/>
              </a:rPr>
              <a:t>in an outbreak response. </a:t>
            </a:r>
            <a:endParaRPr lang="en-AU" sz="1000" b="0" u="none" strike="noStrike" kern="100" cap="none" spc="0" normalizeH="0" baseline="0" noProof="0">
              <a:ln>
                <a:noFill/>
              </a:ln>
              <a:solidFill>
                <a:prstClr val="black"/>
              </a:solidFill>
              <a:effectLst/>
              <a:uLnTx/>
              <a:uFillTx/>
              <a:latin typeface="Calibri"/>
              <a:ea typeface="Calibri" panose="020F0502020204030204" pitchFamily="34" charset="0"/>
              <a:cs typeface="Calibri"/>
            </a:endParaRPr>
          </a:p>
          <a:p>
            <a:pPr marL="107950">
              <a:lnSpc>
                <a:spcPct val="107000"/>
              </a:lnSpc>
              <a:spcAft>
                <a:spcPts val="600"/>
              </a:spcAft>
              <a:defRPr/>
            </a:pPr>
            <a:r>
              <a:rPr kumimoji="0" lang="en-AU" sz="1000" b="1" u="none" strike="noStrike" kern="100" cap="none" spc="0" normalizeH="0" baseline="0" noProof="0">
                <a:ln>
                  <a:noFill/>
                </a:ln>
                <a:solidFill>
                  <a:prstClr val="black"/>
                </a:solidFill>
                <a:effectLst/>
                <a:uLnTx/>
                <a:uFillTx/>
                <a:latin typeface="Calibri"/>
                <a:ea typeface="Calibri" panose="020F0502020204030204" pitchFamily="34" charset="0"/>
                <a:cs typeface="Calibri"/>
              </a:rPr>
              <a:t>Animal Health Australia</a:t>
            </a:r>
            <a:r>
              <a:rPr kumimoji="0" lang="en-AU" sz="1000" b="0" u="none" strike="noStrike" kern="100" cap="none" spc="0" normalizeH="0" baseline="0" noProof="0">
                <a:ln>
                  <a:noFill/>
                </a:ln>
                <a:solidFill>
                  <a:prstClr val="black"/>
                </a:solidFill>
                <a:effectLst/>
                <a:uLnTx/>
                <a:uFillTx/>
                <a:latin typeface="Calibri"/>
                <a:ea typeface="Calibri" panose="020F0502020204030204" pitchFamily="34" charset="0"/>
                <a:cs typeface="Calibri"/>
              </a:rPr>
              <a:t> </a:t>
            </a:r>
            <a:r>
              <a:rPr lang="en-AU" sz="1000" kern="100">
                <a:solidFill>
                  <a:prstClr val="black"/>
                </a:solidFill>
                <a:latin typeface="Calibri"/>
                <a:ea typeface="Calibri" panose="020F0502020204030204" pitchFamily="34" charset="0"/>
                <a:cs typeface="Calibri"/>
              </a:rPr>
              <a:t>review of </a:t>
            </a:r>
            <a:r>
              <a:rPr kumimoji="0" lang="en-AU" sz="1000" b="1" u="none" strike="noStrike" kern="100" cap="none" spc="0" normalizeH="0" baseline="0" noProof="0">
                <a:ln>
                  <a:noFill/>
                </a:ln>
                <a:solidFill>
                  <a:prstClr val="black"/>
                </a:solidFill>
                <a:effectLst/>
                <a:uLnTx/>
                <a:uFillTx/>
                <a:latin typeface="Calibri"/>
                <a:ea typeface="Calibri" panose="020F0502020204030204" pitchFamily="34" charset="0"/>
                <a:cs typeface="Calibri"/>
              </a:rPr>
              <a:t>AUSVETPLAN</a:t>
            </a:r>
            <a:r>
              <a:rPr kumimoji="0" lang="en-AU" sz="1000" b="0" u="none" strike="noStrike" kern="100" cap="none" spc="0" normalizeH="0" baseline="0" noProof="0">
                <a:ln>
                  <a:noFill/>
                </a:ln>
                <a:solidFill>
                  <a:prstClr val="black"/>
                </a:solidFill>
                <a:effectLst/>
                <a:uLnTx/>
                <a:uFillTx/>
                <a:latin typeface="Calibri"/>
                <a:ea typeface="Calibri" panose="020F0502020204030204" pitchFamily="34" charset="0"/>
                <a:cs typeface="Calibri"/>
              </a:rPr>
              <a:t> for avian influenza including incorporating wildlife considerations. </a:t>
            </a:r>
            <a:endParaRPr lang="en-AU" sz="1800" b="0" u="none" strike="noStrike" kern="1200" cap="none" spc="0" normalizeH="0" baseline="0" noProof="0">
              <a:ln>
                <a:noFill/>
              </a:ln>
              <a:solidFill>
                <a:prstClr val="black"/>
              </a:solidFill>
              <a:effectLst/>
              <a:uLnTx/>
              <a:uFillTx/>
              <a:latin typeface="Calibri"/>
              <a:ea typeface="Calibri" panose="020F0502020204030204" pitchFamily="34" charset="0"/>
              <a:cs typeface="Calibri"/>
            </a:endParaRPr>
          </a:p>
        </p:txBody>
      </p:sp>
      <p:sp>
        <p:nvSpPr>
          <p:cNvPr id="22" name="TextBox 21">
            <a:extLst>
              <a:ext uri="{FF2B5EF4-FFF2-40B4-BE49-F238E27FC236}">
                <a16:creationId xmlns:a16="http://schemas.microsoft.com/office/drawing/2014/main" id="{6856FC7D-7101-D1E3-6318-8B180AAC9B76}"/>
              </a:ext>
            </a:extLst>
          </p:cNvPr>
          <p:cNvSpPr txBox="1"/>
          <p:nvPr/>
        </p:nvSpPr>
        <p:spPr>
          <a:xfrm>
            <a:off x="518230" y="4199497"/>
            <a:ext cx="3280790" cy="1995418"/>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7000"/>
              </a:lnSpc>
              <a:spcBef>
                <a:spcPts val="0"/>
              </a:spcBef>
              <a:spcAft>
                <a:spcPts val="600"/>
              </a:spcAft>
              <a:buClrTx/>
              <a:buSzTx/>
              <a:buFontTx/>
              <a:buNone/>
              <a:tabLst/>
              <a:defRPr/>
            </a:pPr>
            <a:r>
              <a:rPr kumimoji="0" lang="en-AU" sz="1200" b="1" u="none" strike="noStrike" kern="100" cap="none" spc="0" normalizeH="0" baseline="0" noProof="0">
                <a:ln>
                  <a:noFill/>
                </a:ln>
                <a:solidFill>
                  <a:srgbClr val="006488"/>
                </a:solidFill>
                <a:effectLst/>
                <a:uLnTx/>
                <a:uFillTx/>
                <a:latin typeface="Calibri"/>
                <a:ea typeface="Calibri" panose="020F0502020204030204" pitchFamily="34" charset="0"/>
                <a:cs typeface="Calibri"/>
              </a:rPr>
              <a:t>Stakeholder engagement </a:t>
            </a:r>
            <a:endParaRPr kumimoji="0" lang="en-AU" sz="1200" b="0" u="none" strike="noStrike" kern="100" cap="none" spc="0" normalizeH="0" baseline="0" noProof="0">
              <a:ln>
                <a:noFill/>
              </a:ln>
              <a:solidFill>
                <a:srgbClr val="006488"/>
              </a:solidFill>
              <a:effectLst/>
              <a:uLnTx/>
              <a:uFillTx/>
              <a:latin typeface="Calibri"/>
              <a:ea typeface="Calibri" panose="020F0502020204030204" pitchFamily="34" charset="0"/>
              <a:cs typeface="Calibri"/>
            </a:endParaRPr>
          </a:p>
          <a:p>
            <a:pPr marL="107950" marR="0" lvl="0" indent="0" algn="l" defTabSz="914400" rtl="0" eaLnBrk="1" fontAlgn="auto" latinLnBrk="0" hangingPunct="1">
              <a:lnSpc>
                <a:spcPct val="107000"/>
              </a:lnSpc>
              <a:spcBef>
                <a:spcPts val="0"/>
              </a:spcBef>
              <a:spcAft>
                <a:spcPts val="600"/>
              </a:spcAft>
              <a:buClrTx/>
              <a:buSzTx/>
              <a:buFontTx/>
              <a:buNone/>
              <a:tabLst/>
              <a:defRPr/>
            </a:pPr>
            <a:r>
              <a:rPr lang="en-AU" sz="1000" b="1" kern="100">
                <a:solidFill>
                  <a:prstClr val="black"/>
                </a:solidFill>
                <a:latin typeface="Calibri"/>
                <a:ea typeface="Calibri" panose="020F0502020204030204" pitchFamily="34" charset="0"/>
                <a:cs typeface="Calibri"/>
              </a:rPr>
              <a:t>Incorporate</a:t>
            </a:r>
            <a:r>
              <a:rPr kumimoji="0" lang="en-AU" sz="1000" b="1" u="none" strike="noStrike" kern="100" cap="none" spc="0" normalizeH="0" baseline="0" noProof="0">
                <a:ln>
                  <a:noFill/>
                </a:ln>
                <a:solidFill>
                  <a:prstClr val="black"/>
                </a:solidFill>
                <a:effectLst/>
                <a:uLnTx/>
                <a:uFillTx/>
                <a:latin typeface="Calibri"/>
                <a:ea typeface="Calibri" panose="020F0502020204030204" pitchFamily="34" charset="0"/>
                <a:cs typeface="Calibri"/>
              </a:rPr>
              <a:t> Indigenous knowledge and understanding of cultural values </a:t>
            </a:r>
            <a:r>
              <a:rPr kumimoji="0" lang="en-AU" sz="1000" b="0" u="none" strike="noStrike" kern="100" cap="none" spc="0" normalizeH="0" baseline="0" noProof="0">
                <a:ln>
                  <a:noFill/>
                </a:ln>
                <a:solidFill>
                  <a:prstClr val="black"/>
                </a:solidFill>
                <a:effectLst/>
                <a:uLnTx/>
                <a:uFillTx/>
                <a:latin typeface="Calibri"/>
                <a:ea typeface="Calibri" panose="020F0502020204030204" pitchFamily="34" charset="0"/>
                <a:cs typeface="Calibri"/>
              </a:rPr>
              <a:t>into the process of informing and prioritising preparedness and response actions.</a:t>
            </a:r>
            <a:endParaRPr lang="en-AU" sz="1000" b="0" u="none" strike="noStrike" kern="100" cap="none" spc="0" normalizeH="0" baseline="0" noProof="0">
              <a:ln>
                <a:noFill/>
              </a:ln>
              <a:solidFill>
                <a:prstClr val="black"/>
              </a:solidFill>
              <a:effectLst/>
              <a:uLnTx/>
              <a:uFillTx/>
              <a:latin typeface="Calibri"/>
              <a:ea typeface="Calibri" panose="020F0502020204030204" pitchFamily="34" charset="0"/>
              <a:cs typeface="Calibri"/>
            </a:endParaRPr>
          </a:p>
          <a:p>
            <a:pPr marL="107950" marR="0" lvl="0" indent="0" algn="l" defTabSz="914400" rtl="0" eaLnBrk="1" fontAlgn="auto" latinLnBrk="0" hangingPunct="1">
              <a:lnSpc>
                <a:spcPct val="107000"/>
              </a:lnSpc>
              <a:spcBef>
                <a:spcPts val="0"/>
              </a:spcBef>
              <a:spcAft>
                <a:spcPts val="600"/>
              </a:spcAft>
              <a:buClrTx/>
              <a:buSzTx/>
              <a:buFontTx/>
              <a:buNone/>
              <a:tabLst/>
              <a:defRPr/>
            </a:pPr>
            <a:r>
              <a:rPr lang="en-AU" sz="1000" b="1" kern="100">
                <a:solidFill>
                  <a:prstClr val="black"/>
                </a:solidFill>
                <a:latin typeface="Calibri"/>
                <a:ea typeface="Calibri" panose="020F0502020204030204" pitchFamily="34" charset="0"/>
                <a:cs typeface="Calibri"/>
              </a:rPr>
              <a:t>Communicate</a:t>
            </a:r>
            <a:r>
              <a:rPr kumimoji="0" lang="en-AU" sz="1000" b="1" u="none" strike="noStrike" kern="100" cap="none" spc="0" normalizeH="0" baseline="0" noProof="0">
                <a:ln>
                  <a:noFill/>
                </a:ln>
                <a:solidFill>
                  <a:prstClr val="black"/>
                </a:solidFill>
                <a:effectLst/>
                <a:uLnTx/>
                <a:uFillTx/>
                <a:latin typeface="Calibri"/>
                <a:ea typeface="Calibri" panose="020F0502020204030204" pitchFamily="34" charset="0"/>
                <a:cs typeface="Calibri"/>
              </a:rPr>
              <a:t> strategic priorities </a:t>
            </a:r>
            <a:r>
              <a:rPr kumimoji="0" lang="en-AU" sz="1000" b="0" u="none" strike="noStrike" kern="100" cap="none" spc="0" normalizeH="0" baseline="0" noProof="0">
                <a:ln>
                  <a:noFill/>
                </a:ln>
                <a:solidFill>
                  <a:prstClr val="black"/>
                </a:solidFill>
                <a:effectLst/>
                <a:uLnTx/>
                <a:uFillTx/>
                <a:latin typeface="Calibri"/>
                <a:ea typeface="Calibri" panose="020F0502020204030204" pitchFamily="34" charset="0"/>
                <a:cs typeface="Calibri"/>
              </a:rPr>
              <a:t>publicly so stakeholders can understand why certain actions are being undertaken in certain areas. </a:t>
            </a:r>
            <a:endParaRPr lang="en-AU" sz="1000" b="0" u="none" strike="noStrike" kern="100" cap="none" spc="0" normalizeH="0" baseline="0" noProof="0">
              <a:ln>
                <a:noFill/>
              </a:ln>
              <a:solidFill>
                <a:prstClr val="black"/>
              </a:solidFill>
              <a:effectLst/>
              <a:uLnTx/>
              <a:uFillTx/>
              <a:latin typeface="Calibri"/>
              <a:ea typeface="Calibri" panose="020F0502020204030204" pitchFamily="34" charset="0"/>
              <a:cs typeface="Calibri"/>
            </a:endParaRPr>
          </a:p>
          <a:p>
            <a:pPr marL="107950">
              <a:lnSpc>
                <a:spcPct val="107000"/>
              </a:lnSpc>
              <a:spcAft>
                <a:spcPts val="600"/>
              </a:spcAft>
              <a:defRPr/>
            </a:pPr>
            <a:r>
              <a:rPr lang="en-AU" sz="1000" b="1" kern="100">
                <a:solidFill>
                  <a:prstClr val="black"/>
                </a:solidFill>
                <a:latin typeface="Calibri"/>
                <a:ea typeface="Calibri" panose="020F0502020204030204" pitchFamily="34" charset="0"/>
                <a:cs typeface="Calibri"/>
              </a:rPr>
              <a:t>Clarify </a:t>
            </a:r>
            <a:r>
              <a:rPr kumimoji="0" lang="en-AU" sz="1000" b="1" u="none" strike="noStrike" kern="100" cap="none" spc="0" normalizeH="0" baseline="0" noProof="0">
                <a:ln>
                  <a:noFill/>
                </a:ln>
                <a:solidFill>
                  <a:prstClr val="black"/>
                </a:solidFill>
                <a:effectLst/>
                <a:uLnTx/>
                <a:uFillTx/>
                <a:latin typeface="Calibri"/>
                <a:ea typeface="Calibri" panose="020F0502020204030204" pitchFamily="34" charset="0"/>
                <a:cs typeface="Calibri"/>
              </a:rPr>
              <a:t>the role of non-government organisations </a:t>
            </a:r>
            <a:r>
              <a:rPr kumimoji="0" lang="en-AU" sz="1000" b="0" u="none" strike="noStrike" kern="100" cap="none" spc="0" normalizeH="0" baseline="0" noProof="0">
                <a:ln>
                  <a:noFill/>
                </a:ln>
                <a:solidFill>
                  <a:prstClr val="black"/>
                </a:solidFill>
                <a:effectLst/>
                <a:uLnTx/>
                <a:uFillTx/>
                <a:latin typeface="Calibri"/>
                <a:ea typeface="Calibri" panose="020F0502020204030204" pitchFamily="34" charset="0"/>
                <a:cs typeface="Calibri"/>
              </a:rPr>
              <a:t>such as captive breeding facilities</a:t>
            </a:r>
            <a:r>
              <a:rPr lang="en-AU" sz="1000" kern="100">
                <a:solidFill>
                  <a:prstClr val="black"/>
                </a:solidFill>
                <a:latin typeface="Calibri"/>
                <a:ea typeface="Calibri" panose="020F0502020204030204" pitchFamily="34" charset="0"/>
                <a:cs typeface="Calibri"/>
              </a:rPr>
              <a:t>,</a:t>
            </a:r>
            <a:r>
              <a:rPr kumimoji="0" lang="en-AU" sz="1000" b="0" u="none" strike="noStrike" kern="100" cap="none" spc="0" normalizeH="0" baseline="0" noProof="0">
                <a:ln>
                  <a:noFill/>
                </a:ln>
                <a:solidFill>
                  <a:prstClr val="black"/>
                </a:solidFill>
                <a:effectLst/>
                <a:uLnTx/>
                <a:uFillTx/>
                <a:latin typeface="Calibri"/>
                <a:ea typeface="Calibri" panose="020F0502020204030204" pitchFamily="34" charset="0"/>
                <a:cs typeface="Calibri"/>
              </a:rPr>
              <a:t> </a:t>
            </a:r>
            <a:r>
              <a:rPr lang="en-AU" sz="1000" kern="100">
                <a:solidFill>
                  <a:prstClr val="black"/>
                </a:solidFill>
                <a:latin typeface="Calibri"/>
                <a:ea typeface="Calibri" panose="020F0502020204030204" pitchFamily="34" charset="0"/>
                <a:cs typeface="Calibri"/>
              </a:rPr>
              <a:t>natural resource managers </a:t>
            </a:r>
            <a:r>
              <a:rPr kumimoji="0" lang="en-AU" sz="1000" b="0" u="none" strike="noStrike" kern="100" cap="none" spc="0" normalizeH="0" baseline="0" noProof="0">
                <a:ln>
                  <a:noFill/>
                </a:ln>
                <a:solidFill>
                  <a:prstClr val="black"/>
                </a:solidFill>
                <a:effectLst/>
                <a:uLnTx/>
                <a:uFillTx/>
                <a:latin typeface="Calibri"/>
                <a:ea typeface="Calibri" panose="020F0502020204030204" pitchFamily="34" charset="0"/>
                <a:cs typeface="Calibri"/>
              </a:rPr>
              <a:t>and other relevant organisations. </a:t>
            </a:r>
            <a:endParaRPr lang="en-AU" sz="1800" b="0" u="none" strike="noStrike" kern="1200" cap="none" spc="0" normalizeH="0" baseline="0" noProof="0">
              <a:ln>
                <a:noFill/>
              </a:ln>
              <a:solidFill>
                <a:prstClr val="black"/>
              </a:solidFill>
              <a:effectLst/>
              <a:uLnTx/>
              <a:uFillTx/>
              <a:latin typeface="Calibri"/>
              <a:ea typeface="Calibri" panose="020F0502020204030204" pitchFamily="34" charset="0"/>
              <a:cs typeface="Calibri"/>
            </a:endParaRPr>
          </a:p>
        </p:txBody>
      </p:sp>
      <p:grpSp>
        <p:nvGrpSpPr>
          <p:cNvPr id="46" name="Group 45">
            <a:extLst>
              <a:ext uri="{FF2B5EF4-FFF2-40B4-BE49-F238E27FC236}">
                <a16:creationId xmlns:a16="http://schemas.microsoft.com/office/drawing/2014/main" id="{5F2EB7B5-A02F-1E03-ACDB-64960C011200}"/>
              </a:ext>
            </a:extLst>
          </p:cNvPr>
          <p:cNvGrpSpPr/>
          <p:nvPr/>
        </p:nvGrpSpPr>
        <p:grpSpPr>
          <a:xfrm>
            <a:off x="3997275" y="1777481"/>
            <a:ext cx="354619" cy="354619"/>
            <a:chOff x="3929271" y="2097197"/>
            <a:chExt cx="354619" cy="354619"/>
          </a:xfrm>
        </p:grpSpPr>
        <p:sp>
          <p:nvSpPr>
            <p:cNvPr id="42" name="Oval 41">
              <a:extLst>
                <a:ext uri="{FF2B5EF4-FFF2-40B4-BE49-F238E27FC236}">
                  <a16:creationId xmlns:a16="http://schemas.microsoft.com/office/drawing/2014/main" id="{840969C7-21DA-9F44-F348-FE2F49CC7F98}"/>
                </a:ext>
              </a:extLst>
            </p:cNvPr>
            <p:cNvSpPr/>
            <p:nvPr/>
          </p:nvSpPr>
          <p:spPr>
            <a:xfrm>
              <a:off x="3929271" y="2097197"/>
              <a:ext cx="354619" cy="354619"/>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ea typeface="Calibri" panose="020F0502020204030204" pitchFamily="34" charset="0"/>
                <a:cs typeface="Calibri" panose="020F0502020204030204" pitchFamily="34" charset="0"/>
              </a:endParaRPr>
            </a:p>
          </p:txBody>
        </p:sp>
        <p:pic>
          <p:nvPicPr>
            <p:cNvPr id="27" name="Graphic 26" descr="Marker outline">
              <a:extLst>
                <a:ext uri="{FF2B5EF4-FFF2-40B4-BE49-F238E27FC236}">
                  <a16:creationId xmlns:a16="http://schemas.microsoft.com/office/drawing/2014/main" id="{9A7010AD-BED2-291D-51F8-81DA71283F2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960730" y="2128656"/>
              <a:ext cx="291700" cy="291700"/>
            </a:xfrm>
            <a:prstGeom prst="rect">
              <a:avLst/>
            </a:prstGeom>
          </p:spPr>
        </p:pic>
      </p:grpSp>
      <p:grpSp>
        <p:nvGrpSpPr>
          <p:cNvPr id="11" name="Group 10">
            <a:extLst>
              <a:ext uri="{FF2B5EF4-FFF2-40B4-BE49-F238E27FC236}">
                <a16:creationId xmlns:a16="http://schemas.microsoft.com/office/drawing/2014/main" id="{15C85865-1A44-A493-35F8-4E9ADA0F6AB5}"/>
              </a:ext>
            </a:extLst>
          </p:cNvPr>
          <p:cNvGrpSpPr/>
          <p:nvPr/>
        </p:nvGrpSpPr>
        <p:grpSpPr>
          <a:xfrm>
            <a:off x="165392" y="1777482"/>
            <a:ext cx="354619" cy="354619"/>
            <a:chOff x="6703594" y="5469606"/>
            <a:chExt cx="481263" cy="481263"/>
          </a:xfrm>
        </p:grpSpPr>
        <p:sp>
          <p:nvSpPr>
            <p:cNvPr id="21" name="Oval 20">
              <a:extLst>
                <a:ext uri="{FF2B5EF4-FFF2-40B4-BE49-F238E27FC236}">
                  <a16:creationId xmlns:a16="http://schemas.microsoft.com/office/drawing/2014/main" id="{C6EB6E33-D9FA-0755-04B6-A4682A39CF86}"/>
                </a:ext>
              </a:extLst>
            </p:cNvPr>
            <p:cNvSpPr/>
            <p:nvPr/>
          </p:nvSpPr>
          <p:spPr>
            <a:xfrm>
              <a:off x="6703594" y="5469606"/>
              <a:ext cx="481263" cy="481263"/>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ea typeface="Calibri" panose="020F0502020204030204" pitchFamily="34" charset="0"/>
                <a:cs typeface="Calibri" panose="020F0502020204030204" pitchFamily="34" charset="0"/>
              </a:endParaRPr>
            </a:p>
          </p:txBody>
        </p:sp>
        <p:pic>
          <p:nvPicPr>
            <p:cNvPr id="12" name="Graphic 11" descr="Sparrow outline">
              <a:extLst>
                <a:ext uri="{FF2B5EF4-FFF2-40B4-BE49-F238E27FC236}">
                  <a16:creationId xmlns:a16="http://schemas.microsoft.com/office/drawing/2014/main" id="{B8C2DAD2-ED30-0F06-24A3-8B785DA95D1A}"/>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739688" y="5487438"/>
              <a:ext cx="409073" cy="445597"/>
            </a:xfrm>
            <a:prstGeom prst="rect">
              <a:avLst/>
            </a:prstGeom>
          </p:spPr>
        </p:pic>
      </p:grpSp>
      <p:grpSp>
        <p:nvGrpSpPr>
          <p:cNvPr id="38" name="Group 37">
            <a:extLst>
              <a:ext uri="{FF2B5EF4-FFF2-40B4-BE49-F238E27FC236}">
                <a16:creationId xmlns:a16="http://schemas.microsoft.com/office/drawing/2014/main" id="{6A3A7C53-515A-0F04-97E0-3E737EEB6C82}"/>
              </a:ext>
            </a:extLst>
          </p:cNvPr>
          <p:cNvGrpSpPr/>
          <p:nvPr/>
        </p:nvGrpSpPr>
        <p:grpSpPr>
          <a:xfrm>
            <a:off x="163610" y="4166783"/>
            <a:ext cx="354619" cy="354619"/>
            <a:chOff x="152868" y="4499576"/>
            <a:chExt cx="354619" cy="354619"/>
          </a:xfrm>
        </p:grpSpPr>
        <p:sp>
          <p:nvSpPr>
            <p:cNvPr id="36" name="Oval 35">
              <a:extLst>
                <a:ext uri="{FF2B5EF4-FFF2-40B4-BE49-F238E27FC236}">
                  <a16:creationId xmlns:a16="http://schemas.microsoft.com/office/drawing/2014/main" id="{5E31CFF5-5D16-5CA1-7405-ADCCE96985DA}"/>
                </a:ext>
              </a:extLst>
            </p:cNvPr>
            <p:cNvSpPr/>
            <p:nvPr/>
          </p:nvSpPr>
          <p:spPr>
            <a:xfrm>
              <a:off x="152868" y="4499576"/>
              <a:ext cx="354619" cy="354619"/>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ea typeface="Calibri" panose="020F0502020204030204" pitchFamily="34" charset="0"/>
                <a:cs typeface="Calibri" panose="020F0502020204030204" pitchFamily="34" charset="0"/>
              </a:endParaRPr>
            </a:p>
          </p:txBody>
        </p:sp>
        <p:pic>
          <p:nvPicPr>
            <p:cNvPr id="33" name="Graphic 32" descr="Users outline">
              <a:extLst>
                <a:ext uri="{FF2B5EF4-FFF2-40B4-BE49-F238E27FC236}">
                  <a16:creationId xmlns:a16="http://schemas.microsoft.com/office/drawing/2014/main" id="{D3DFC2D4-BFA2-9B6A-4EF0-59636778EFC9}"/>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201901" y="4543216"/>
              <a:ext cx="267338" cy="267338"/>
            </a:xfrm>
            <a:prstGeom prst="rect">
              <a:avLst/>
            </a:prstGeom>
          </p:spPr>
        </p:pic>
      </p:grpSp>
      <p:grpSp>
        <p:nvGrpSpPr>
          <p:cNvPr id="41" name="Group 40">
            <a:extLst>
              <a:ext uri="{FF2B5EF4-FFF2-40B4-BE49-F238E27FC236}">
                <a16:creationId xmlns:a16="http://schemas.microsoft.com/office/drawing/2014/main" id="{D7E13694-7AB3-F0F8-10C6-65F7AD4A351F}"/>
              </a:ext>
            </a:extLst>
          </p:cNvPr>
          <p:cNvGrpSpPr/>
          <p:nvPr/>
        </p:nvGrpSpPr>
        <p:grpSpPr>
          <a:xfrm>
            <a:off x="165392" y="2853064"/>
            <a:ext cx="354619" cy="354619"/>
            <a:chOff x="165392" y="2853064"/>
            <a:chExt cx="354619" cy="354619"/>
          </a:xfrm>
        </p:grpSpPr>
        <p:sp>
          <p:nvSpPr>
            <p:cNvPr id="30" name="Oval 29">
              <a:extLst>
                <a:ext uri="{FF2B5EF4-FFF2-40B4-BE49-F238E27FC236}">
                  <a16:creationId xmlns:a16="http://schemas.microsoft.com/office/drawing/2014/main" id="{4E3F7565-E81C-4EC9-9782-51723D71B548}"/>
                </a:ext>
              </a:extLst>
            </p:cNvPr>
            <p:cNvSpPr/>
            <p:nvPr/>
          </p:nvSpPr>
          <p:spPr>
            <a:xfrm>
              <a:off x="165392" y="2853064"/>
              <a:ext cx="354619" cy="354619"/>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ea typeface="Calibri" panose="020F0502020204030204" pitchFamily="34" charset="0"/>
                <a:cs typeface="Calibri" panose="020F0502020204030204" pitchFamily="34" charset="0"/>
              </a:endParaRPr>
            </a:p>
          </p:txBody>
        </p:sp>
        <p:pic>
          <p:nvPicPr>
            <p:cNvPr id="40" name="Graphic 39" descr="Statistics outline">
              <a:extLst>
                <a:ext uri="{FF2B5EF4-FFF2-40B4-BE49-F238E27FC236}">
                  <a16:creationId xmlns:a16="http://schemas.microsoft.com/office/drawing/2014/main" id="{37B25BE7-B201-677F-3F77-9CEFFFD1249B}"/>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204135" y="2898700"/>
              <a:ext cx="273567" cy="273567"/>
            </a:xfrm>
            <a:prstGeom prst="rect">
              <a:avLst/>
            </a:prstGeom>
          </p:spPr>
        </p:pic>
      </p:grpSp>
      <p:grpSp>
        <p:nvGrpSpPr>
          <p:cNvPr id="47" name="Group 46">
            <a:extLst>
              <a:ext uri="{FF2B5EF4-FFF2-40B4-BE49-F238E27FC236}">
                <a16:creationId xmlns:a16="http://schemas.microsoft.com/office/drawing/2014/main" id="{94C381C4-9C8D-87F1-F765-94E7166E668B}"/>
              </a:ext>
            </a:extLst>
          </p:cNvPr>
          <p:cNvGrpSpPr/>
          <p:nvPr/>
        </p:nvGrpSpPr>
        <p:grpSpPr>
          <a:xfrm>
            <a:off x="3998868" y="4075385"/>
            <a:ext cx="354619" cy="354619"/>
            <a:chOff x="4117565" y="4194559"/>
            <a:chExt cx="354619" cy="354619"/>
          </a:xfrm>
        </p:grpSpPr>
        <p:sp>
          <p:nvSpPr>
            <p:cNvPr id="43" name="Oval 42">
              <a:extLst>
                <a:ext uri="{FF2B5EF4-FFF2-40B4-BE49-F238E27FC236}">
                  <a16:creationId xmlns:a16="http://schemas.microsoft.com/office/drawing/2014/main" id="{A783A207-B080-8266-0853-17FE2D37D7DD}"/>
                </a:ext>
              </a:extLst>
            </p:cNvPr>
            <p:cNvSpPr/>
            <p:nvPr/>
          </p:nvSpPr>
          <p:spPr>
            <a:xfrm>
              <a:off x="4117565" y="4194559"/>
              <a:ext cx="354619" cy="354619"/>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ea typeface="Calibri" panose="020F0502020204030204" pitchFamily="34" charset="0"/>
                <a:cs typeface="Calibri" panose="020F0502020204030204" pitchFamily="34" charset="0"/>
              </a:endParaRPr>
            </a:p>
          </p:txBody>
        </p:sp>
        <p:pic>
          <p:nvPicPr>
            <p:cNvPr id="25" name="Graphic 24" descr="Gears outline">
              <a:extLst>
                <a:ext uri="{FF2B5EF4-FFF2-40B4-BE49-F238E27FC236}">
                  <a16:creationId xmlns:a16="http://schemas.microsoft.com/office/drawing/2014/main" id="{F14422BB-6BF9-F79A-2267-BBE8424C976F}"/>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4151111" y="4235343"/>
              <a:ext cx="279793" cy="279793"/>
            </a:xfrm>
            <a:prstGeom prst="rect">
              <a:avLst/>
            </a:prstGeom>
          </p:spPr>
        </p:pic>
      </p:grpSp>
      <p:grpSp>
        <p:nvGrpSpPr>
          <p:cNvPr id="50" name="Group 49">
            <a:extLst>
              <a:ext uri="{FF2B5EF4-FFF2-40B4-BE49-F238E27FC236}">
                <a16:creationId xmlns:a16="http://schemas.microsoft.com/office/drawing/2014/main" id="{E7801141-D4F7-337C-5589-E941802E30F7}"/>
              </a:ext>
            </a:extLst>
          </p:cNvPr>
          <p:cNvGrpSpPr/>
          <p:nvPr/>
        </p:nvGrpSpPr>
        <p:grpSpPr>
          <a:xfrm>
            <a:off x="7988231" y="1790622"/>
            <a:ext cx="354619" cy="354619"/>
            <a:chOff x="7988231" y="1790622"/>
            <a:chExt cx="354619" cy="354619"/>
          </a:xfrm>
        </p:grpSpPr>
        <p:sp>
          <p:nvSpPr>
            <p:cNvPr id="44" name="Oval 43">
              <a:extLst>
                <a:ext uri="{FF2B5EF4-FFF2-40B4-BE49-F238E27FC236}">
                  <a16:creationId xmlns:a16="http://schemas.microsoft.com/office/drawing/2014/main" id="{9A31B982-7A37-61C8-EC59-E418B1F481D9}"/>
                </a:ext>
              </a:extLst>
            </p:cNvPr>
            <p:cNvSpPr/>
            <p:nvPr/>
          </p:nvSpPr>
          <p:spPr>
            <a:xfrm>
              <a:off x="7988231" y="1790622"/>
              <a:ext cx="354619" cy="354619"/>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ea typeface="Calibri" panose="020F0502020204030204" pitchFamily="34" charset="0"/>
                <a:cs typeface="Calibri" panose="020F0502020204030204" pitchFamily="34" charset="0"/>
              </a:endParaRPr>
            </a:p>
          </p:txBody>
        </p:sp>
        <p:pic>
          <p:nvPicPr>
            <p:cNvPr id="49" name="Graphic 48" descr="Connections outline">
              <a:extLst>
                <a:ext uri="{FF2B5EF4-FFF2-40B4-BE49-F238E27FC236}">
                  <a16:creationId xmlns:a16="http://schemas.microsoft.com/office/drawing/2014/main" id="{5650D74F-904E-D5E5-E1F7-245662A68ED9}"/>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8037191" y="1850057"/>
              <a:ext cx="251460" cy="251460"/>
            </a:xfrm>
            <a:prstGeom prst="rect">
              <a:avLst/>
            </a:prstGeom>
          </p:spPr>
        </p:pic>
      </p:grpSp>
      <p:grpSp>
        <p:nvGrpSpPr>
          <p:cNvPr id="53" name="Group 52">
            <a:extLst>
              <a:ext uri="{FF2B5EF4-FFF2-40B4-BE49-F238E27FC236}">
                <a16:creationId xmlns:a16="http://schemas.microsoft.com/office/drawing/2014/main" id="{431B07E7-DBC5-7451-4972-5D71566328F7}"/>
              </a:ext>
            </a:extLst>
          </p:cNvPr>
          <p:cNvGrpSpPr/>
          <p:nvPr/>
        </p:nvGrpSpPr>
        <p:grpSpPr>
          <a:xfrm>
            <a:off x="7988231" y="5060043"/>
            <a:ext cx="354619" cy="354619"/>
            <a:chOff x="8098478" y="5185808"/>
            <a:chExt cx="354619" cy="354619"/>
          </a:xfrm>
        </p:grpSpPr>
        <p:sp>
          <p:nvSpPr>
            <p:cNvPr id="45" name="Oval 44">
              <a:extLst>
                <a:ext uri="{FF2B5EF4-FFF2-40B4-BE49-F238E27FC236}">
                  <a16:creationId xmlns:a16="http://schemas.microsoft.com/office/drawing/2014/main" id="{BB792524-E749-FFA8-DF5A-C7BC22E0FB62}"/>
                </a:ext>
              </a:extLst>
            </p:cNvPr>
            <p:cNvSpPr/>
            <p:nvPr/>
          </p:nvSpPr>
          <p:spPr>
            <a:xfrm>
              <a:off x="8098478" y="5185808"/>
              <a:ext cx="354619" cy="354619"/>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ea typeface="Calibri" panose="020F0502020204030204" pitchFamily="34" charset="0"/>
                <a:cs typeface="Calibri" panose="020F0502020204030204" pitchFamily="34" charset="0"/>
              </a:endParaRPr>
            </a:p>
          </p:txBody>
        </p:sp>
        <p:pic>
          <p:nvPicPr>
            <p:cNvPr id="52" name="Graphic 51" descr="List outline">
              <a:extLst>
                <a:ext uri="{FF2B5EF4-FFF2-40B4-BE49-F238E27FC236}">
                  <a16:creationId xmlns:a16="http://schemas.microsoft.com/office/drawing/2014/main" id="{8603D3C4-88EF-12AF-C444-38CCFA7B3C72}"/>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a:off x="8138626" y="5225956"/>
              <a:ext cx="274324" cy="274324"/>
            </a:xfrm>
            <a:prstGeom prst="rect">
              <a:avLst/>
            </a:prstGeom>
          </p:spPr>
        </p:pic>
      </p:grpSp>
    </p:spTree>
    <p:extLst>
      <p:ext uri="{BB962C8B-B14F-4D97-AF65-F5344CB8AC3E}">
        <p14:creationId xmlns:p14="http://schemas.microsoft.com/office/powerpoint/2010/main" val="39235988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419947919CCB841AED518E9027FAA3A" ma:contentTypeVersion="13" ma:contentTypeDescription="Create a new document." ma:contentTypeScope="" ma:versionID="5eb15eff33b5aeb2240e3b471d130846">
  <xsd:schema xmlns:xsd="http://www.w3.org/2001/XMLSchema" xmlns:xs="http://www.w3.org/2001/XMLSchema" xmlns:p="http://schemas.microsoft.com/office/2006/metadata/properties" xmlns:ns2="f24f719d-890f-49de-a763-4301b77b2a70" xmlns:ns3="81c01dc6-2c49-4730-b140-874c95cac377" targetNamespace="http://schemas.microsoft.com/office/2006/metadata/properties" ma:root="true" ma:fieldsID="97fd26ff89a3b6bf3c9ba297aac31ef2" ns2:_="" ns3:_="">
    <xsd:import namespace="f24f719d-890f-49de-a763-4301b77b2a70"/>
    <xsd:import namespace="81c01dc6-2c49-4730-b140-874c95cac37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Note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4f719d-890f-49de-a763-4301b77b2a7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7881b4ab-c2b0-4b32-8bb7-29fb05a8de77"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Notes" ma:index="19" nillable="true" ma:displayName="Notes" ma:format="Dropdown" ma:internalName="Notes">
      <xsd:simpleType>
        <xsd:restriction base="dms:Text">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1c01dc6-2c49-4730-b140-874c95cac377"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df7372e1-4f3d-4318-8fd6-c6e976a302b0}" ma:internalName="TaxCatchAll" ma:showField="CatchAllData" ma:web="163e5c04-ddaa-4a28-8139-0190bbb3a93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f24f719d-890f-49de-a763-4301b77b2a70">
      <Terms xmlns="http://schemas.microsoft.com/office/infopath/2007/PartnerControls"/>
    </lcf76f155ced4ddcb4097134ff3c332f>
    <TaxCatchAll xmlns="81c01dc6-2c49-4730-b140-874c95cac377" xsi:nil="true"/>
    <Notes xmlns="f24f719d-890f-49de-a763-4301b77b2a70">Last update - 30/10 - incorporate DCCCEW input</Notes>
  </documentManagement>
</p:properties>
</file>

<file path=customXml/itemProps1.xml><?xml version="1.0" encoding="utf-8"?>
<ds:datastoreItem xmlns:ds="http://schemas.openxmlformats.org/officeDocument/2006/customXml" ds:itemID="{CCAA4B9E-CA15-4AC4-9D02-9D6E8EBA2AF0}">
  <ds:schemaRefs>
    <ds:schemaRef ds:uri="81c01dc6-2c49-4730-b140-874c95cac377"/>
    <ds:schemaRef ds:uri="f24f719d-890f-49de-a763-4301b77b2a7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4C3778A8-B8A0-49E2-A278-4E449E1F1049}">
  <ds:schemaRefs>
    <ds:schemaRef ds:uri="http://schemas.microsoft.com/sharepoint/v3/contenttype/forms"/>
  </ds:schemaRefs>
</ds:datastoreItem>
</file>

<file path=customXml/itemProps3.xml><?xml version="1.0" encoding="utf-8"?>
<ds:datastoreItem xmlns:ds="http://schemas.openxmlformats.org/officeDocument/2006/customXml" ds:itemID="{517F0D62-3DB7-4477-B608-E21AA9E484E6}">
  <ds:schemaRefs>
    <ds:schemaRef ds:uri="http://schemas.microsoft.com/office/infopath/2007/PartnerControls"/>
    <ds:schemaRef ds:uri="http://purl.org/dc/dcmitype/"/>
    <ds:schemaRef ds:uri="f24f719d-890f-49de-a763-4301b77b2a70"/>
    <ds:schemaRef ds:uri="http://schemas.microsoft.com/office/2006/documentManagement/types"/>
    <ds:schemaRef ds:uri="http://schemas.microsoft.com/office/2006/metadata/properties"/>
    <ds:schemaRef ds:uri="http://www.w3.org/XML/1998/namespace"/>
    <ds:schemaRef ds:uri="http://purl.org/dc/elements/1.1/"/>
    <ds:schemaRef ds:uri="http://purl.org/dc/terms/"/>
    <ds:schemaRef ds:uri="http://schemas.openxmlformats.org/package/2006/metadata/core-properties"/>
    <ds:schemaRef ds:uri="81c01dc6-2c49-4730-b140-874c95cac377"/>
  </ds:schemaRefs>
</ds:datastoreItem>
</file>

<file path=docProps/app.xml><?xml version="1.0" encoding="utf-8"?>
<Properties xmlns="http://schemas.openxmlformats.org/officeDocument/2006/extended-properties" xmlns:vt="http://schemas.openxmlformats.org/officeDocument/2006/docPropsVTypes">
  <TotalTime>0</TotalTime>
  <Words>1492</Words>
  <Application>Microsoft Office PowerPoint</Application>
  <PresentationFormat>Widescreen</PresentationFormat>
  <Paragraphs>103</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Aptos</vt:lpstr>
      <vt:lpstr>Aptos Display</vt:lpstr>
      <vt:lpstr>Arial</vt:lpstr>
      <vt:lpstr>Calibri</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Exercise Volare summary report placemat - 2024</dc:title>
  <dc:creator>Australian Government</dc:creator>
  <cp:lastModifiedBy>Larkins, Bernadette</cp:lastModifiedBy>
  <cp:revision>11</cp:revision>
  <dcterms:created xsi:type="dcterms:W3CDTF">2024-10-09T00:36:16Z</dcterms:created>
  <dcterms:modified xsi:type="dcterms:W3CDTF">2025-02-19T22:46:43Z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933d8be6-3c40-4052-87a2-9c2adcba8759_Enabled">
    <vt:lpwstr>true</vt:lpwstr>
  </property>
  <property fmtid="{D5CDD505-2E9C-101B-9397-08002B2CF9AE}" pid="3" name="MSIP_Label_933d8be6-3c40-4052-87a2-9c2adcba8759_SetDate">
    <vt:lpwstr>2024-10-09T00:38:22Z</vt:lpwstr>
  </property>
  <property fmtid="{D5CDD505-2E9C-101B-9397-08002B2CF9AE}" pid="4" name="MSIP_Label_933d8be6-3c40-4052-87a2-9c2adcba8759_Method">
    <vt:lpwstr>Privileged</vt:lpwstr>
  </property>
  <property fmtid="{D5CDD505-2E9C-101B-9397-08002B2CF9AE}" pid="5" name="MSIP_Label_933d8be6-3c40-4052-87a2-9c2adcba8759_Name">
    <vt:lpwstr>OFFICIAL</vt:lpwstr>
  </property>
  <property fmtid="{D5CDD505-2E9C-101B-9397-08002B2CF9AE}" pid="6" name="MSIP_Label_933d8be6-3c40-4052-87a2-9c2adcba8759_SiteId">
    <vt:lpwstr>2be67eb7-400c-4b3f-a5a1-1258c0da0696</vt:lpwstr>
  </property>
  <property fmtid="{D5CDD505-2E9C-101B-9397-08002B2CF9AE}" pid="7" name="MSIP_Label_933d8be6-3c40-4052-87a2-9c2adcba8759_ActionId">
    <vt:lpwstr>e9c01de9-0119-4b69-bdda-8653b08c6511</vt:lpwstr>
  </property>
  <property fmtid="{D5CDD505-2E9C-101B-9397-08002B2CF9AE}" pid="8" name="MSIP_Label_933d8be6-3c40-4052-87a2-9c2adcba8759_ContentBits">
    <vt:lpwstr>3</vt:lpwstr>
  </property>
  <property fmtid="{D5CDD505-2E9C-101B-9397-08002B2CF9AE}" pid="9" name="ClassificationContentMarkingFooterLocations">
    <vt:lpwstr>Office Theme:10</vt:lpwstr>
  </property>
  <property fmtid="{D5CDD505-2E9C-101B-9397-08002B2CF9AE}" pid="10" name="ClassificationContentMarkingFooterText">
    <vt:lpwstr>OFFICIAL</vt:lpwstr>
  </property>
  <property fmtid="{D5CDD505-2E9C-101B-9397-08002B2CF9AE}" pid="11" name="ClassificationContentMarkingHeaderLocations">
    <vt:lpwstr>Office Theme:9</vt:lpwstr>
  </property>
  <property fmtid="{D5CDD505-2E9C-101B-9397-08002B2CF9AE}" pid="12" name="ClassificationContentMarkingHeaderText">
    <vt:lpwstr>OFFICIAL</vt:lpwstr>
  </property>
  <property fmtid="{D5CDD505-2E9C-101B-9397-08002B2CF9AE}" pid="13" name="ContentTypeId">
    <vt:lpwstr>0x0101001419947919CCB841AED518E9027FAA3A</vt:lpwstr>
  </property>
  <property fmtid="{D5CDD505-2E9C-101B-9397-08002B2CF9AE}" pid="14" name="MediaServiceImageTags">
    <vt:lpwstr/>
  </property>
</Properties>
</file>