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696" r:id="rId5"/>
  </p:sldMasterIdLst>
  <p:notesMasterIdLst>
    <p:notesMasterId r:id="rId31"/>
  </p:notesMasterIdLst>
  <p:handoutMasterIdLst>
    <p:handoutMasterId r:id="rId32"/>
  </p:handoutMasterIdLst>
  <p:sldIdLst>
    <p:sldId id="266" r:id="rId6"/>
    <p:sldId id="286" r:id="rId7"/>
    <p:sldId id="287" r:id="rId8"/>
    <p:sldId id="308" r:id="rId9"/>
    <p:sldId id="311" r:id="rId10"/>
    <p:sldId id="289" r:id="rId11"/>
    <p:sldId id="290" r:id="rId12"/>
    <p:sldId id="314" r:id="rId13"/>
    <p:sldId id="307" r:id="rId14"/>
    <p:sldId id="288" r:id="rId15"/>
    <p:sldId id="301" r:id="rId16"/>
    <p:sldId id="303" r:id="rId17"/>
    <p:sldId id="292" r:id="rId18"/>
    <p:sldId id="310" r:id="rId19"/>
    <p:sldId id="293" r:id="rId20"/>
    <p:sldId id="309" r:id="rId21"/>
    <p:sldId id="315" r:id="rId22"/>
    <p:sldId id="297" r:id="rId23"/>
    <p:sldId id="312" r:id="rId24"/>
    <p:sldId id="298" r:id="rId25"/>
    <p:sldId id="306" r:id="rId26"/>
    <p:sldId id="304" r:id="rId27"/>
    <p:sldId id="294" r:id="rId28"/>
    <p:sldId id="302" r:id="rId29"/>
    <p:sldId id="27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E376B1-1D5E-E917-550D-D290EAACA9CE}" name="Berkefeld, Jack" initials="BJ" userId="S::jack.berkefeld@aff.gov.au::e4774eb8-16cd-424f-8626-f5c8620d5e13" providerId="AD"/>
  <p188:author id="{9C3C01D6-6233-A0AD-AC7F-F9A0AFE4A087}" name="Blake, Marian" initials="MB" userId="S::Marian.Blake@aff.gov.au::29b0ad9d-6c74-499c-a6bd-214f5665ea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4A494"/>
    <a:srgbClr val="A7BDB1"/>
    <a:srgbClr val="95B1A3"/>
    <a:srgbClr val="58611C"/>
    <a:srgbClr val="007B84"/>
    <a:srgbClr val="D5D2CA"/>
    <a:srgbClr val="A7BCAF"/>
    <a:srgbClr val="978A7C"/>
    <a:srgbClr val="7D868D"/>
    <a:srgbClr val="CAD7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E361B4-09B4-4357-92D9-60FC6488E933}" v="306" dt="2025-03-27T05:52:03.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12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40533-3F98-D76E-7FED-1F964B87FD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20BE97DC-72C4-BC6D-582E-0190EBB147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F9EE5F-6819-4A75-A4C5-B7C461C17030}" type="datetimeFigureOut">
              <a:rPr lang="en-AU" smtClean="0"/>
              <a:t>11/04/2025</a:t>
            </a:fld>
            <a:endParaRPr lang="en-AU"/>
          </a:p>
        </p:txBody>
      </p:sp>
      <p:sp>
        <p:nvSpPr>
          <p:cNvPr id="4" name="Footer Placeholder 3">
            <a:extLst>
              <a:ext uri="{FF2B5EF4-FFF2-40B4-BE49-F238E27FC236}">
                <a16:creationId xmlns:a16="http://schemas.microsoft.com/office/drawing/2014/main" id="{D0F9B807-C4BC-8A35-238C-E42B07271E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2C63C51-40CD-B6CC-F227-88D3EFB65A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D4FC92-C404-406F-999A-F4AAC4A44B7C}" type="slidenum">
              <a:rPr lang="en-AU" smtClean="0"/>
              <a:t>‹#›</a:t>
            </a:fld>
            <a:endParaRPr lang="en-AU"/>
          </a:p>
        </p:txBody>
      </p:sp>
    </p:spTree>
    <p:extLst>
      <p:ext uri="{BB962C8B-B14F-4D97-AF65-F5344CB8AC3E}">
        <p14:creationId xmlns:p14="http://schemas.microsoft.com/office/powerpoint/2010/main" val="3633232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A803E-1DAD-41D5-9560-571FAA4FCC31}" type="datetimeFigureOut">
              <a:rPr lang="en-AU" smtClean="0"/>
              <a:t>11/04/2025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F453A5-8E06-450B-9CE8-B02AC4B7487A}" type="slidenum">
              <a:rPr lang="en-AU" smtClean="0"/>
              <a:t>‹#›</a:t>
            </a:fld>
            <a:endParaRPr lang="en-AU"/>
          </a:p>
        </p:txBody>
      </p:sp>
    </p:spTree>
    <p:extLst>
      <p:ext uri="{BB962C8B-B14F-4D97-AF65-F5344CB8AC3E}">
        <p14:creationId xmlns:p14="http://schemas.microsoft.com/office/powerpoint/2010/main" val="35933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8FF64-82E3-63C6-49DF-28F3CFFDE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8A4353-1721-A72D-6EDC-33B53E3A06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5AA9A-D66D-A669-B4A1-B1CD9FEB1D3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F4BC691-B9DF-FF6E-86F6-B219C7E79294}"/>
              </a:ext>
            </a:extLst>
          </p:cNvPr>
          <p:cNvSpPr>
            <a:spLocks noGrp="1"/>
          </p:cNvSpPr>
          <p:nvPr>
            <p:ph type="sldNum" sz="quarter" idx="5"/>
          </p:nvPr>
        </p:nvSpPr>
        <p:spPr/>
        <p:txBody>
          <a:bodyPr/>
          <a:lstStyle/>
          <a:p>
            <a:fld id="{15F453A5-8E06-450B-9CE8-B02AC4B7487A}" type="slidenum">
              <a:rPr lang="en-AU" smtClean="0"/>
              <a:t>5</a:t>
            </a:fld>
            <a:endParaRPr lang="en-AU"/>
          </a:p>
        </p:txBody>
      </p:sp>
    </p:spTree>
    <p:extLst>
      <p:ext uri="{BB962C8B-B14F-4D97-AF65-F5344CB8AC3E}">
        <p14:creationId xmlns:p14="http://schemas.microsoft.com/office/powerpoint/2010/main" val="178071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22</a:t>
            </a:fld>
            <a:endParaRPr lang="en-AU"/>
          </a:p>
        </p:txBody>
      </p:sp>
    </p:spTree>
    <p:extLst>
      <p:ext uri="{BB962C8B-B14F-4D97-AF65-F5344CB8AC3E}">
        <p14:creationId xmlns:p14="http://schemas.microsoft.com/office/powerpoint/2010/main" val="153608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6</a:t>
            </a:fld>
            <a:endParaRPr lang="en-AU"/>
          </a:p>
        </p:txBody>
      </p:sp>
    </p:spTree>
    <p:extLst>
      <p:ext uri="{BB962C8B-B14F-4D97-AF65-F5344CB8AC3E}">
        <p14:creationId xmlns:p14="http://schemas.microsoft.com/office/powerpoint/2010/main" val="198894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baseline="0">
                <a:solidFill>
                  <a:srgbClr val="000000"/>
                </a:solidFill>
                <a:latin typeface="Calibri" panose="020F0502020204030204" pitchFamily="34" charset="0"/>
              </a:rPr>
              <a:t>	</a:t>
            </a:r>
          </a:p>
        </p:txBody>
      </p:sp>
      <p:sp>
        <p:nvSpPr>
          <p:cNvPr id="4" name="Slide Number Placeholder 3"/>
          <p:cNvSpPr>
            <a:spLocks noGrp="1"/>
          </p:cNvSpPr>
          <p:nvPr>
            <p:ph type="sldNum" sz="quarter" idx="5"/>
          </p:nvPr>
        </p:nvSpPr>
        <p:spPr/>
        <p:txBody>
          <a:bodyPr/>
          <a:lstStyle/>
          <a:p>
            <a:fld id="{15F453A5-8E06-450B-9CE8-B02AC4B7487A}" type="slidenum">
              <a:rPr lang="en-AU" smtClean="0"/>
              <a:t>7</a:t>
            </a:fld>
            <a:endParaRPr lang="en-AU"/>
          </a:p>
        </p:txBody>
      </p:sp>
    </p:spTree>
    <p:extLst>
      <p:ext uri="{BB962C8B-B14F-4D97-AF65-F5344CB8AC3E}">
        <p14:creationId xmlns:p14="http://schemas.microsoft.com/office/powerpoint/2010/main" val="301759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ABA56-B2E1-AE25-5C0C-3E1EA7B1E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6A7F16-3099-F2DE-E9BC-9768133A57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A0D7A8-74DE-9F6C-CF18-3E183C762716}"/>
              </a:ext>
            </a:extLst>
          </p:cNvPr>
          <p:cNvSpPr>
            <a:spLocks noGrp="1"/>
          </p:cNvSpPr>
          <p:nvPr>
            <p:ph type="body" idx="1"/>
          </p:nvPr>
        </p:nvSpPr>
        <p:spPr/>
        <p:txBody>
          <a:bodyPr/>
          <a:lstStyle/>
          <a:p>
            <a:r>
              <a:rPr lang="en-AU" sz="1200" b="0" i="0" u="none" strike="noStrike" baseline="0">
                <a:solidFill>
                  <a:srgbClr val="000000"/>
                </a:solidFill>
                <a:latin typeface="Calibri" panose="020F0502020204030204" pitchFamily="34" charset="0"/>
              </a:rPr>
              <a:t>	</a:t>
            </a:r>
          </a:p>
        </p:txBody>
      </p:sp>
      <p:sp>
        <p:nvSpPr>
          <p:cNvPr id="4" name="Slide Number Placeholder 3">
            <a:extLst>
              <a:ext uri="{FF2B5EF4-FFF2-40B4-BE49-F238E27FC236}">
                <a16:creationId xmlns:a16="http://schemas.microsoft.com/office/drawing/2014/main" id="{A6A60D36-12BA-E679-D96A-480C4802FD5E}"/>
              </a:ext>
            </a:extLst>
          </p:cNvPr>
          <p:cNvSpPr>
            <a:spLocks noGrp="1"/>
          </p:cNvSpPr>
          <p:nvPr>
            <p:ph type="sldNum" sz="quarter" idx="5"/>
          </p:nvPr>
        </p:nvSpPr>
        <p:spPr/>
        <p:txBody>
          <a:bodyPr/>
          <a:lstStyle/>
          <a:p>
            <a:fld id="{15F453A5-8E06-450B-9CE8-B02AC4B7487A}" type="slidenum">
              <a:rPr lang="en-AU" smtClean="0"/>
              <a:t>8</a:t>
            </a:fld>
            <a:endParaRPr lang="en-AU"/>
          </a:p>
        </p:txBody>
      </p:sp>
    </p:spTree>
    <p:extLst>
      <p:ext uri="{BB962C8B-B14F-4D97-AF65-F5344CB8AC3E}">
        <p14:creationId xmlns:p14="http://schemas.microsoft.com/office/powerpoint/2010/main" val="351820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9</a:t>
            </a:fld>
            <a:endParaRPr lang="en-AU"/>
          </a:p>
        </p:txBody>
      </p:sp>
    </p:spTree>
    <p:extLst>
      <p:ext uri="{BB962C8B-B14F-4D97-AF65-F5344CB8AC3E}">
        <p14:creationId xmlns:p14="http://schemas.microsoft.com/office/powerpoint/2010/main" val="2947320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10</a:t>
            </a:fld>
            <a:endParaRPr lang="en-AU"/>
          </a:p>
        </p:txBody>
      </p:sp>
    </p:spTree>
    <p:extLst>
      <p:ext uri="{BB962C8B-B14F-4D97-AF65-F5344CB8AC3E}">
        <p14:creationId xmlns:p14="http://schemas.microsoft.com/office/powerpoint/2010/main" val="184168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5F453A5-8E06-450B-9CE8-B02AC4B7487A}" type="slidenum">
              <a:rPr lang="en-AU" smtClean="0"/>
              <a:t>12</a:t>
            </a:fld>
            <a:endParaRPr lang="en-AU"/>
          </a:p>
        </p:txBody>
      </p:sp>
    </p:spTree>
    <p:extLst>
      <p:ext uri="{BB962C8B-B14F-4D97-AF65-F5344CB8AC3E}">
        <p14:creationId xmlns:p14="http://schemas.microsoft.com/office/powerpoint/2010/main" val="194825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5F453A5-8E06-450B-9CE8-B02AC4B7487A}" type="slidenum">
              <a:rPr lang="en-AU" smtClean="0"/>
              <a:t>18</a:t>
            </a:fld>
            <a:endParaRPr lang="en-AU"/>
          </a:p>
        </p:txBody>
      </p:sp>
    </p:spTree>
    <p:extLst>
      <p:ext uri="{BB962C8B-B14F-4D97-AF65-F5344CB8AC3E}">
        <p14:creationId xmlns:p14="http://schemas.microsoft.com/office/powerpoint/2010/main" val="329794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F3449-CD18-C554-EDBA-EA7378FFC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7BF10C-55B4-57D8-365E-FBEF7421D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2B9A1-CAA6-E8BC-5257-52616135E5B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0D35289-24F8-8FDA-E867-826D72C3E9CC}"/>
              </a:ext>
            </a:extLst>
          </p:cNvPr>
          <p:cNvSpPr>
            <a:spLocks noGrp="1"/>
          </p:cNvSpPr>
          <p:nvPr>
            <p:ph type="sldNum" sz="quarter" idx="5"/>
          </p:nvPr>
        </p:nvSpPr>
        <p:spPr/>
        <p:txBody>
          <a:bodyPr/>
          <a:lstStyle/>
          <a:p>
            <a:fld id="{15F453A5-8E06-450B-9CE8-B02AC4B7487A}" type="slidenum">
              <a:rPr lang="en-AU" smtClean="0"/>
              <a:t>19</a:t>
            </a:fld>
            <a:endParaRPr lang="en-AU"/>
          </a:p>
        </p:txBody>
      </p:sp>
    </p:spTree>
    <p:extLst>
      <p:ext uri="{BB962C8B-B14F-4D97-AF65-F5344CB8AC3E}">
        <p14:creationId xmlns:p14="http://schemas.microsoft.com/office/powerpoint/2010/main" val="41882052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A2DFB5-8B00-2D60-251B-0760199BA9D6}"/>
              </a:ext>
            </a:extLst>
          </p:cNvPr>
          <p:cNvSpPr>
            <a:spLocks noGrp="1"/>
          </p:cNvSpPr>
          <p:nvPr>
            <p:ph type="body" sz="quarter" idx="11" hasCustomPrompt="1"/>
          </p:nvPr>
        </p:nvSpPr>
        <p:spPr>
          <a:xfrm>
            <a:off x="975186" y="3151098"/>
            <a:ext cx="4928201" cy="646450"/>
          </a:xfrm>
          <a:prstGeom prst="rect">
            <a:avLst/>
          </a:prstGeom>
        </p:spPr>
        <p:txBody>
          <a:bodyPr/>
          <a:lstStyle>
            <a:lvl1pPr marL="0" indent="0">
              <a:buNone/>
              <a:defRPr/>
            </a:lvl1pPr>
          </a:lstStyle>
          <a:p>
            <a:pPr marL="0" marR="0" lvl="0" indent="0" algn="l" defTabSz="457200" rtl="0" eaLnBrk="1" fontAlgn="base" latinLnBrk="0" hangingPunct="1">
              <a:lnSpc>
                <a:spcPts val="26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333333">
                    <a:lumMod val="50000"/>
                  </a:srgbClr>
                </a:solidFill>
                <a:effectLst/>
                <a:uLnTx/>
                <a:uFillTx/>
                <a:latin typeface="Calibri" panose="020F0502020204030204" pitchFamily="34" charset="0"/>
                <a:ea typeface="+mn-ea"/>
                <a:cs typeface="Arial"/>
              </a:rPr>
              <a:t>Subheading</a:t>
            </a:r>
          </a:p>
          <a:p>
            <a:pPr marL="0" marR="0" lvl="0" indent="0" algn="l" defTabSz="457200" rtl="0" eaLnBrk="1" fontAlgn="base" latinLnBrk="0" hangingPunct="1">
              <a:lnSpc>
                <a:spcPts val="26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333333">
                  <a:lumMod val="50000"/>
                </a:srgbClr>
              </a:solidFill>
              <a:effectLst/>
              <a:uLnTx/>
              <a:uFillTx/>
              <a:latin typeface="Calibri" panose="020F0502020204030204" pitchFamily="34" charset="0"/>
              <a:ea typeface="+mn-ea"/>
              <a:cs typeface="Arial"/>
            </a:endParaRPr>
          </a:p>
        </p:txBody>
      </p:sp>
      <p:cxnSp>
        <p:nvCxnSpPr>
          <p:cNvPr id="15" name="Straight Connector 14">
            <a:extLst>
              <a:ext uri="{FF2B5EF4-FFF2-40B4-BE49-F238E27FC236}">
                <a16:creationId xmlns:a16="http://schemas.microsoft.com/office/drawing/2014/main" id="{EBC4C94C-F4D6-5826-679A-82424D1B7901}"/>
              </a:ext>
            </a:extLst>
          </p:cNvPr>
          <p:cNvCxnSpPr/>
          <p:nvPr userDrawn="1"/>
        </p:nvCxnSpPr>
        <p:spPr>
          <a:xfrm>
            <a:off x="1092832" y="6248618"/>
            <a:ext cx="4248149" cy="0"/>
          </a:xfrm>
          <a:prstGeom prst="line">
            <a:avLst/>
          </a:prstGeom>
          <a:noFill/>
          <a:ln w="6350" cap="flat" cmpd="sng" algn="ctr">
            <a:solidFill>
              <a:srgbClr val="333333"/>
            </a:solidFill>
            <a:prstDash val="solid"/>
          </a:ln>
          <a:effectLst/>
        </p:spPr>
      </p:cxnSp>
      <p:sp>
        <p:nvSpPr>
          <p:cNvPr id="42" name="Text Placeholder 41">
            <a:extLst>
              <a:ext uri="{FF2B5EF4-FFF2-40B4-BE49-F238E27FC236}">
                <a16:creationId xmlns:a16="http://schemas.microsoft.com/office/drawing/2014/main" id="{EF98EF4C-B917-2A40-796F-636B1FDE67DE}"/>
              </a:ext>
            </a:extLst>
          </p:cNvPr>
          <p:cNvSpPr>
            <a:spLocks noGrp="1"/>
          </p:cNvSpPr>
          <p:nvPr>
            <p:ph type="body" sz="quarter" idx="16" hasCustomPrompt="1"/>
          </p:nvPr>
        </p:nvSpPr>
        <p:spPr>
          <a:xfrm>
            <a:off x="973669" y="3825451"/>
            <a:ext cx="4928202" cy="403225"/>
          </a:xfrm>
          <a:prstGeom prst="rect">
            <a:avLst/>
          </a:prstGeom>
        </p:spPr>
        <p:txBody>
          <a:bodyPr/>
          <a:lstStyle>
            <a:lvl1pPr marL="0" indent="0">
              <a:buNone/>
              <a:defRPr sz="1800"/>
            </a:lvl1pPr>
          </a:lstStyle>
          <a:p>
            <a:pPr lvl="0"/>
            <a:r>
              <a:rPr lang="en-US"/>
              <a:t>Day Month Year</a:t>
            </a:r>
          </a:p>
        </p:txBody>
      </p:sp>
      <p:sp>
        <p:nvSpPr>
          <p:cNvPr id="43" name="Title 42">
            <a:extLst>
              <a:ext uri="{FF2B5EF4-FFF2-40B4-BE49-F238E27FC236}">
                <a16:creationId xmlns:a16="http://schemas.microsoft.com/office/drawing/2014/main" id="{A358187C-3D64-C566-B4CC-B8AE8179F264}"/>
              </a:ext>
            </a:extLst>
          </p:cNvPr>
          <p:cNvSpPr>
            <a:spLocks noGrp="1"/>
          </p:cNvSpPr>
          <p:nvPr>
            <p:ph type="title" hasCustomPrompt="1"/>
          </p:nvPr>
        </p:nvSpPr>
        <p:spPr>
          <a:xfrm>
            <a:off x="957969" y="2069868"/>
            <a:ext cx="4945417" cy="838202"/>
          </a:xfrm>
          <a:prstGeom prst="rect">
            <a:avLst/>
          </a:prstGeom>
        </p:spPr>
        <p:txBody>
          <a:bodyPr/>
          <a:lstStyle>
            <a:lvl1pPr>
              <a:lnSpc>
                <a:spcPct val="80000"/>
              </a:lnSpc>
              <a:defRPr sz="3600" b="1" i="0">
                <a:latin typeface="Calibri "/>
              </a:defRPr>
            </a:lvl1pPr>
          </a:lstStyle>
          <a:p>
            <a:r>
              <a:rPr lang="en-AU"/>
              <a:t>Heading 1 [max 2 lines]</a:t>
            </a:r>
          </a:p>
        </p:txBody>
      </p:sp>
      <p:sp>
        <p:nvSpPr>
          <p:cNvPr id="49" name="Text Placeholder 48">
            <a:extLst>
              <a:ext uri="{FF2B5EF4-FFF2-40B4-BE49-F238E27FC236}">
                <a16:creationId xmlns:a16="http://schemas.microsoft.com/office/drawing/2014/main" id="{39118412-518D-5B39-2958-1B46FB9967CE}"/>
              </a:ext>
            </a:extLst>
          </p:cNvPr>
          <p:cNvSpPr>
            <a:spLocks noGrp="1"/>
          </p:cNvSpPr>
          <p:nvPr>
            <p:ph type="body" sz="quarter" idx="18" hasCustomPrompt="1"/>
          </p:nvPr>
        </p:nvSpPr>
        <p:spPr>
          <a:xfrm>
            <a:off x="973668" y="5643566"/>
            <a:ext cx="4928200" cy="267919"/>
          </a:xfrm>
          <a:prstGeom prst="rect">
            <a:avLst/>
          </a:prstGeom>
        </p:spPr>
        <p:txBody>
          <a:bodyPr/>
          <a:lstStyle>
            <a:lvl1pPr marL="0" indent="0">
              <a:buNone/>
              <a:defRPr sz="1600" b="1"/>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AU" altLang="en-US" sz="1600" b="1" i="0" u="none" strike="noStrike" kern="1200" cap="none" spc="0" normalizeH="0" baseline="0" noProof="0">
                <a:ln>
                  <a:noFill/>
                </a:ln>
                <a:solidFill>
                  <a:srgbClr val="333333">
                    <a:lumMod val="50000"/>
                  </a:srgbClr>
                </a:solidFill>
                <a:effectLst/>
                <a:uLnTx/>
                <a:uFillTx/>
                <a:latin typeface="Calibri" panose="020F0502020204030204" pitchFamily="34" charset="0"/>
                <a:ea typeface="ＭＳ Ｐゴシック" panose="020B0600070205080204" pitchFamily="34" charset="-128"/>
                <a:cs typeface="Arial"/>
              </a:rPr>
              <a:t>Author’s name/Presenter</a:t>
            </a:r>
          </a:p>
        </p:txBody>
      </p:sp>
      <p:sp>
        <p:nvSpPr>
          <p:cNvPr id="53" name="Text Placeholder 52">
            <a:extLst>
              <a:ext uri="{FF2B5EF4-FFF2-40B4-BE49-F238E27FC236}">
                <a16:creationId xmlns:a16="http://schemas.microsoft.com/office/drawing/2014/main" id="{69404F18-26C9-8049-9B24-438E84D16780}"/>
              </a:ext>
            </a:extLst>
          </p:cNvPr>
          <p:cNvSpPr>
            <a:spLocks noGrp="1"/>
          </p:cNvSpPr>
          <p:nvPr>
            <p:ph type="body" sz="quarter" idx="20" hasCustomPrompt="1"/>
          </p:nvPr>
        </p:nvSpPr>
        <p:spPr>
          <a:xfrm>
            <a:off x="973666" y="5911483"/>
            <a:ext cx="4928201" cy="337136"/>
          </a:xfrm>
          <a:prstGeom prst="rect">
            <a:avLst/>
          </a:prstGeom>
        </p:spPr>
        <p:txBody>
          <a:bodyPr/>
          <a:lstStyle>
            <a:lvl1pPr marL="0" indent="0">
              <a:buNone/>
              <a:defRPr sz="1600"/>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altLang="en-US" sz="1600" b="0" i="0" u="none" strike="noStrike" kern="1200" cap="none" spc="0" normalizeH="0" baseline="0" noProof="0">
                <a:ln>
                  <a:noFill/>
                </a:ln>
                <a:solidFill>
                  <a:srgbClr val="333333"/>
                </a:solidFill>
                <a:effectLst/>
                <a:uLnTx/>
                <a:uFillTx/>
                <a:latin typeface="Calibri" panose="020F0502020204030204" pitchFamily="34" charset="0"/>
                <a:ea typeface="ＭＳ Ｐゴシック" panose="020B0600070205080204" pitchFamily="34" charset="-128"/>
                <a:cs typeface="Arial"/>
              </a:rPr>
              <a:t>Branch/Division</a:t>
            </a:r>
            <a:endParaRPr kumimoji="0" lang="en-US" altLang="en-US" sz="1600" b="0" i="0" u="none" strike="noStrike" kern="1200" cap="none" spc="0" normalizeH="0" baseline="0" noProof="0">
              <a:ln>
                <a:noFill/>
              </a:ln>
              <a:solidFill>
                <a:srgbClr val="333333"/>
              </a:solidFill>
              <a:effectLst/>
              <a:uLnTx/>
              <a:uFillTx/>
              <a:latin typeface="Calibri" panose="020F0502020204030204" pitchFamily="34" charset="0"/>
              <a:ea typeface="ＭＳ Ｐゴシック" panose="020B0600070205080204" pitchFamily="34" charset="-128"/>
              <a:cs typeface="Arial"/>
            </a:endParaRPr>
          </a:p>
        </p:txBody>
      </p:sp>
      <p:pic>
        <p:nvPicPr>
          <p:cNvPr id="13" name="Picture 12">
            <a:extLst>
              <a:ext uri="{FF2B5EF4-FFF2-40B4-BE49-F238E27FC236}">
                <a16:creationId xmlns:a16="http://schemas.microsoft.com/office/drawing/2014/main" id="{F1AFC7F9-E994-69B1-F305-49E1147BA0B4}"/>
              </a:ext>
            </a:extLst>
          </p:cNvPr>
          <p:cNvPicPr>
            <a:picLocks noChangeAspect="1"/>
          </p:cNvPicPr>
          <p:nvPr userDrawn="1"/>
        </p:nvPicPr>
        <p:blipFill>
          <a:blip r:embed="rId2"/>
          <a:stretch>
            <a:fillRect/>
          </a:stretch>
        </p:blipFill>
        <p:spPr>
          <a:xfrm>
            <a:off x="958850" y="555091"/>
            <a:ext cx="2441453" cy="710185"/>
          </a:xfrm>
          <a:prstGeom prst="rect">
            <a:avLst/>
          </a:prstGeom>
        </p:spPr>
      </p:pic>
    </p:spTree>
    <p:extLst>
      <p:ext uri="{BB962C8B-B14F-4D97-AF65-F5344CB8AC3E}">
        <p14:creationId xmlns:p14="http://schemas.microsoft.com/office/powerpoint/2010/main" val="304710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A7BDB1">
            <a:alpha val="60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643D6-C732-0263-258E-E397F60C2650}"/>
              </a:ext>
            </a:extLst>
          </p:cNvPr>
          <p:cNvSpPr/>
          <p:nvPr userDrawn="1"/>
        </p:nvSpPr>
        <p:spPr>
          <a:xfrm>
            <a:off x="0" y="6356838"/>
            <a:ext cx="12192000" cy="403225"/>
          </a:xfrm>
          <a:prstGeom prst="rect">
            <a:avLst/>
          </a:prstGeom>
          <a:solidFill>
            <a:srgbClr val="CA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picture containing text, vector graphics, balloon, aircraft&#10;&#10;Description automatically generated">
            <a:extLst>
              <a:ext uri="{FF2B5EF4-FFF2-40B4-BE49-F238E27FC236}">
                <a16:creationId xmlns:a16="http://schemas.microsoft.com/office/drawing/2014/main" id="{8F85B1BC-1BD0-5219-3BF9-6C7696D0F1D3}"/>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8659904" y="3291681"/>
            <a:ext cx="4662006" cy="4653798"/>
          </a:xfrm>
          <a:prstGeom prst="rect">
            <a:avLst/>
          </a:prstGeom>
        </p:spPr>
      </p:pic>
      <p:sp>
        <p:nvSpPr>
          <p:cNvPr id="3" name="Text Placeholder 2">
            <a:extLst>
              <a:ext uri="{FF2B5EF4-FFF2-40B4-BE49-F238E27FC236}">
                <a16:creationId xmlns:a16="http://schemas.microsoft.com/office/drawing/2014/main" id="{49ED6A75-27E3-01D7-F3BB-99990D4E656C}"/>
              </a:ext>
            </a:extLst>
          </p:cNvPr>
          <p:cNvSpPr>
            <a:spLocks noGrp="1"/>
          </p:cNvSpPr>
          <p:nvPr>
            <p:ph type="body" sz="quarter" idx="13" hasCustomPrompt="1"/>
          </p:nvPr>
        </p:nvSpPr>
        <p:spPr>
          <a:xfrm>
            <a:off x="958851" y="2089397"/>
            <a:ext cx="10274299" cy="1039812"/>
          </a:xfrm>
          <a:prstGeom prst="rect">
            <a:avLst/>
          </a:prstGeom>
        </p:spPr>
        <p:txBody>
          <a:bodyPr/>
          <a:lstStyle>
            <a:lvl1pPr marL="0" indent="0">
              <a:lnSpc>
                <a:spcPct val="70000"/>
              </a:lnSpc>
              <a:buNone/>
              <a:defRPr sz="7200" b="0">
                <a:latin typeface="+mn-lt"/>
              </a:defRPr>
            </a:lvl1pPr>
          </a:lstStyle>
          <a:p>
            <a:pPr lvl="0"/>
            <a:r>
              <a:rPr lang="en-US"/>
              <a:t>Section heading</a:t>
            </a:r>
          </a:p>
        </p:txBody>
      </p:sp>
      <p:sp>
        <p:nvSpPr>
          <p:cNvPr id="5" name="Text Placeholder 24">
            <a:extLst>
              <a:ext uri="{FF2B5EF4-FFF2-40B4-BE49-F238E27FC236}">
                <a16:creationId xmlns:a16="http://schemas.microsoft.com/office/drawing/2014/main" id="{217FAA4D-52E4-2D2E-00D2-E3EF84F998EC}"/>
              </a:ext>
            </a:extLst>
          </p:cNvPr>
          <p:cNvSpPr>
            <a:spLocks noGrp="1"/>
          </p:cNvSpPr>
          <p:nvPr>
            <p:ph type="body" sz="quarter" idx="12" hasCustomPrompt="1"/>
          </p:nvPr>
        </p:nvSpPr>
        <p:spPr>
          <a:xfrm>
            <a:off x="958851" y="3201401"/>
            <a:ext cx="10274300" cy="1293162"/>
          </a:xfrm>
          <a:prstGeom prst="rect">
            <a:avLst/>
          </a:prstGeom>
        </p:spPr>
        <p:txBody>
          <a:bodyPr/>
          <a:lstStyle>
            <a:lvl1pPr marL="0" indent="0">
              <a:buNone/>
              <a:defRPr/>
            </a:lvl1pPr>
          </a:lstStyle>
          <a:p>
            <a:pPr lvl="0"/>
            <a:r>
              <a:rPr lang="en-US"/>
              <a:t>Subheading</a:t>
            </a:r>
          </a:p>
        </p:txBody>
      </p:sp>
    </p:spTree>
    <p:extLst>
      <p:ext uri="{BB962C8B-B14F-4D97-AF65-F5344CB8AC3E}">
        <p14:creationId xmlns:p14="http://schemas.microsoft.com/office/powerpoint/2010/main" val="412204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A7BDB1">
            <a:alpha val="60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643D6-C732-0263-258E-E397F60C2650}"/>
              </a:ext>
            </a:extLst>
          </p:cNvPr>
          <p:cNvSpPr/>
          <p:nvPr userDrawn="1"/>
        </p:nvSpPr>
        <p:spPr>
          <a:xfrm>
            <a:off x="0" y="6356838"/>
            <a:ext cx="12192000" cy="403225"/>
          </a:xfrm>
          <a:prstGeom prst="rect">
            <a:avLst/>
          </a:prstGeom>
          <a:solidFill>
            <a:srgbClr val="CA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picture containing text, vector graphics, balloon, aircraft&#10;&#10;Description automatically generated">
            <a:extLst>
              <a:ext uri="{FF2B5EF4-FFF2-40B4-BE49-F238E27FC236}">
                <a16:creationId xmlns:a16="http://schemas.microsoft.com/office/drawing/2014/main" id="{8F85B1BC-1BD0-5219-3BF9-6C7696D0F1D3}"/>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9772910" y="4426949"/>
            <a:ext cx="3205586" cy="3199942"/>
          </a:xfrm>
          <a:prstGeom prst="rect">
            <a:avLst/>
          </a:prstGeom>
        </p:spPr>
      </p:pic>
      <p:sp>
        <p:nvSpPr>
          <p:cNvPr id="3" name="Text Placeholder 2">
            <a:extLst>
              <a:ext uri="{FF2B5EF4-FFF2-40B4-BE49-F238E27FC236}">
                <a16:creationId xmlns:a16="http://schemas.microsoft.com/office/drawing/2014/main" id="{49ED6A75-27E3-01D7-F3BB-99990D4E656C}"/>
              </a:ext>
            </a:extLst>
          </p:cNvPr>
          <p:cNvSpPr>
            <a:spLocks noGrp="1"/>
          </p:cNvSpPr>
          <p:nvPr>
            <p:ph type="body" sz="quarter" idx="13" hasCustomPrompt="1"/>
          </p:nvPr>
        </p:nvSpPr>
        <p:spPr>
          <a:xfrm>
            <a:off x="958851" y="2089397"/>
            <a:ext cx="10274299" cy="1039812"/>
          </a:xfrm>
          <a:prstGeom prst="rect">
            <a:avLst/>
          </a:prstGeom>
        </p:spPr>
        <p:txBody>
          <a:bodyPr/>
          <a:lstStyle>
            <a:lvl1pPr marL="0" indent="0">
              <a:lnSpc>
                <a:spcPct val="70000"/>
              </a:lnSpc>
              <a:buNone/>
              <a:defRPr sz="7200" b="0">
                <a:latin typeface="+mn-lt"/>
              </a:defRPr>
            </a:lvl1pPr>
          </a:lstStyle>
          <a:p>
            <a:pPr lvl="0"/>
            <a:r>
              <a:rPr lang="en-US"/>
              <a:t>Section heading</a:t>
            </a:r>
          </a:p>
        </p:txBody>
      </p:sp>
      <p:sp>
        <p:nvSpPr>
          <p:cNvPr id="5" name="Text Placeholder 24">
            <a:extLst>
              <a:ext uri="{FF2B5EF4-FFF2-40B4-BE49-F238E27FC236}">
                <a16:creationId xmlns:a16="http://schemas.microsoft.com/office/drawing/2014/main" id="{217FAA4D-52E4-2D2E-00D2-E3EF84F998EC}"/>
              </a:ext>
            </a:extLst>
          </p:cNvPr>
          <p:cNvSpPr>
            <a:spLocks noGrp="1"/>
          </p:cNvSpPr>
          <p:nvPr>
            <p:ph type="body" sz="quarter" idx="12" hasCustomPrompt="1"/>
          </p:nvPr>
        </p:nvSpPr>
        <p:spPr>
          <a:xfrm>
            <a:off x="958851" y="3201401"/>
            <a:ext cx="10274300" cy="1293162"/>
          </a:xfrm>
          <a:prstGeom prst="rect">
            <a:avLst/>
          </a:prstGeom>
        </p:spPr>
        <p:txBody>
          <a:bodyPr/>
          <a:lstStyle>
            <a:lvl1pPr marL="0" indent="0">
              <a:buNone/>
              <a:defRPr/>
            </a:lvl1pPr>
          </a:lstStyle>
          <a:p>
            <a:pPr lvl="0"/>
            <a:r>
              <a:rPr lang="en-US"/>
              <a:t>Subheading</a:t>
            </a:r>
          </a:p>
        </p:txBody>
      </p:sp>
    </p:spTree>
    <p:extLst>
      <p:ext uri="{BB962C8B-B14F-4D97-AF65-F5344CB8AC3E}">
        <p14:creationId xmlns:p14="http://schemas.microsoft.com/office/powerpoint/2010/main" val="284147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A7BDB1">
            <a:alpha val="60000"/>
          </a:srgbClr>
        </a:solidFill>
        <a:effectLst/>
      </p:bgPr>
    </p:bg>
    <p:spTree>
      <p:nvGrpSpPr>
        <p:cNvPr id="1" name=""/>
        <p:cNvGrpSpPr/>
        <p:nvPr/>
      </p:nvGrpSpPr>
      <p:grpSpPr>
        <a:xfrm>
          <a:off x="0" y="0"/>
          <a:ext cx="0" cy="0"/>
          <a:chOff x="0" y="0"/>
          <a:chExt cx="0" cy="0"/>
        </a:xfrm>
      </p:grpSpPr>
      <p:sp>
        <p:nvSpPr>
          <p:cNvPr id="2" name="Picture Placeholder 21">
            <a:extLst>
              <a:ext uri="{FF2B5EF4-FFF2-40B4-BE49-F238E27FC236}">
                <a16:creationId xmlns:a16="http://schemas.microsoft.com/office/drawing/2014/main" id="{8BC30B74-BBF6-60D3-F93A-1DEF80379EAE}"/>
              </a:ext>
            </a:extLst>
          </p:cNvPr>
          <p:cNvSpPr>
            <a:spLocks noGrp="1"/>
          </p:cNvSpPr>
          <p:nvPr>
            <p:ph type="pic" sz="quarter" idx="17"/>
          </p:nvPr>
        </p:nvSpPr>
        <p:spPr>
          <a:xfrm>
            <a:off x="6300120" y="1920222"/>
            <a:ext cx="4933030" cy="3531755"/>
          </a:xfrm>
          <a:prstGeom prst="roundRect">
            <a:avLst>
              <a:gd name="adj" fmla="val 7910"/>
            </a:avLst>
          </a:prstGeom>
        </p:spPr>
        <p:txBody>
          <a:bodyPr/>
          <a:lstStyle>
            <a:lvl1pPr>
              <a:defRPr/>
            </a:lvl1pPr>
          </a:lstStyle>
          <a:p>
            <a:r>
              <a:rPr lang="en-US"/>
              <a:t>Click icon to add picture</a:t>
            </a:r>
            <a:endParaRPr lang="en-AU"/>
          </a:p>
        </p:txBody>
      </p:sp>
      <p:sp>
        <p:nvSpPr>
          <p:cNvPr id="3" name="Title 23">
            <a:extLst>
              <a:ext uri="{FF2B5EF4-FFF2-40B4-BE49-F238E27FC236}">
                <a16:creationId xmlns:a16="http://schemas.microsoft.com/office/drawing/2014/main" id="{0E0307F7-788B-9C58-0DE5-73CEBF5CBA2C}"/>
              </a:ext>
            </a:extLst>
          </p:cNvPr>
          <p:cNvSpPr>
            <a:spLocks noGrp="1"/>
          </p:cNvSpPr>
          <p:nvPr>
            <p:ph type="title" hasCustomPrompt="1"/>
          </p:nvPr>
        </p:nvSpPr>
        <p:spPr>
          <a:xfrm>
            <a:off x="970882" y="728664"/>
            <a:ext cx="10262268" cy="917256"/>
          </a:xfrm>
          <a:prstGeom prst="rect">
            <a:avLst/>
          </a:prstGeom>
        </p:spPr>
        <p:txBody>
          <a:bodyPr/>
          <a:lstStyle>
            <a:lvl1pPr>
              <a:defRPr sz="5000">
                <a:latin typeface="+mn-lt"/>
              </a:defRPr>
            </a:lvl1pPr>
          </a:lstStyle>
          <a:p>
            <a:r>
              <a:rPr lang="en-US"/>
              <a:t>Heading 1</a:t>
            </a:r>
            <a:endParaRPr lang="en-AU"/>
          </a:p>
        </p:txBody>
      </p:sp>
      <p:sp>
        <p:nvSpPr>
          <p:cNvPr id="4" name="Text Placeholder 27">
            <a:extLst>
              <a:ext uri="{FF2B5EF4-FFF2-40B4-BE49-F238E27FC236}">
                <a16:creationId xmlns:a16="http://schemas.microsoft.com/office/drawing/2014/main" id="{FF037F2B-15F5-4612-5751-19EB034925F0}"/>
              </a:ext>
            </a:extLst>
          </p:cNvPr>
          <p:cNvSpPr>
            <a:spLocks noGrp="1"/>
          </p:cNvSpPr>
          <p:nvPr>
            <p:ph type="body" sz="quarter" idx="19" hasCustomPrompt="1"/>
          </p:nvPr>
        </p:nvSpPr>
        <p:spPr>
          <a:xfrm>
            <a:off x="970883" y="1928218"/>
            <a:ext cx="4933030" cy="631825"/>
          </a:xfrm>
          <a:prstGeom prst="rect">
            <a:avLst/>
          </a:prstGeom>
        </p:spPr>
        <p:txBody>
          <a:bodyPr/>
          <a:lstStyle>
            <a:lvl1pPr marL="0" indent="0">
              <a:buNone/>
              <a:defRPr sz="3000" b="1"/>
            </a:lvl1pPr>
          </a:lstStyle>
          <a:p>
            <a:pPr lvl="0"/>
            <a:r>
              <a:rPr lang="en-US"/>
              <a:t>Heading 2</a:t>
            </a:r>
          </a:p>
        </p:txBody>
      </p:sp>
      <p:sp>
        <p:nvSpPr>
          <p:cNvPr id="6" name="Text Placeholder 6">
            <a:extLst>
              <a:ext uri="{FF2B5EF4-FFF2-40B4-BE49-F238E27FC236}">
                <a16:creationId xmlns:a16="http://schemas.microsoft.com/office/drawing/2014/main" id="{F4698223-9258-E8AD-4009-CAB549D8EDD1}"/>
              </a:ext>
            </a:extLst>
          </p:cNvPr>
          <p:cNvSpPr>
            <a:spLocks noGrp="1"/>
          </p:cNvSpPr>
          <p:nvPr>
            <p:ph type="body" sz="quarter" idx="20"/>
          </p:nvPr>
        </p:nvSpPr>
        <p:spPr>
          <a:xfrm>
            <a:off x="970882" y="2792413"/>
            <a:ext cx="5125118" cy="2846387"/>
          </a:xfrm>
          <a:prstGeom prst="rect">
            <a:avLst/>
          </a:prstGeom>
        </p:spPr>
        <p:txBody>
          <a:bodyPr/>
          <a:lstStyle>
            <a:lvl1pPr marL="0" indent="0">
              <a:buNone/>
              <a:defRPr sz="2000"/>
            </a:lvl1pPr>
            <a:lvl2pPr marL="0" indent="-457200">
              <a:buFont typeface="Arial" panose="020B0604020202020204" pitchFamily="34" charset="0"/>
              <a:buChar char="•"/>
              <a:defRPr sz="2000" b="0"/>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1672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9" name="Title 23">
            <a:extLst>
              <a:ext uri="{FF2B5EF4-FFF2-40B4-BE49-F238E27FC236}">
                <a16:creationId xmlns:a16="http://schemas.microsoft.com/office/drawing/2014/main" id="{E194AC54-BABD-116E-5B74-8EAA5E178B9A}"/>
              </a:ext>
            </a:extLst>
          </p:cNvPr>
          <p:cNvSpPr>
            <a:spLocks noGrp="1"/>
          </p:cNvSpPr>
          <p:nvPr>
            <p:ph type="title" hasCustomPrompt="1"/>
          </p:nvPr>
        </p:nvSpPr>
        <p:spPr>
          <a:xfrm>
            <a:off x="970882" y="728664"/>
            <a:ext cx="10262268" cy="917256"/>
          </a:xfrm>
          <a:prstGeom prst="rect">
            <a:avLst/>
          </a:prstGeom>
        </p:spPr>
        <p:txBody>
          <a:bodyPr/>
          <a:lstStyle>
            <a:lvl1pPr>
              <a:defRPr sz="5000">
                <a:latin typeface="+mn-lt"/>
              </a:defRPr>
            </a:lvl1pPr>
          </a:lstStyle>
          <a:p>
            <a:r>
              <a:rPr lang="en-US"/>
              <a:t>Heading 1</a:t>
            </a:r>
            <a:endParaRPr lang="en-AU"/>
          </a:p>
        </p:txBody>
      </p:sp>
      <p:sp>
        <p:nvSpPr>
          <p:cNvPr id="10" name="Text Placeholder 27">
            <a:extLst>
              <a:ext uri="{FF2B5EF4-FFF2-40B4-BE49-F238E27FC236}">
                <a16:creationId xmlns:a16="http://schemas.microsoft.com/office/drawing/2014/main" id="{D156E6CF-5182-8FC0-0E34-7E6AAEBB3F74}"/>
              </a:ext>
            </a:extLst>
          </p:cNvPr>
          <p:cNvSpPr>
            <a:spLocks noGrp="1"/>
          </p:cNvSpPr>
          <p:nvPr>
            <p:ph type="body" sz="quarter" idx="19" hasCustomPrompt="1"/>
          </p:nvPr>
        </p:nvSpPr>
        <p:spPr>
          <a:xfrm>
            <a:off x="970883" y="1928218"/>
            <a:ext cx="4933030" cy="631825"/>
          </a:xfrm>
          <a:prstGeom prst="rect">
            <a:avLst/>
          </a:prstGeom>
        </p:spPr>
        <p:txBody>
          <a:bodyPr/>
          <a:lstStyle>
            <a:lvl1pPr marL="0" indent="0">
              <a:buNone/>
              <a:defRPr sz="3000" b="1"/>
            </a:lvl1pPr>
          </a:lstStyle>
          <a:p>
            <a:pPr lvl="0"/>
            <a:r>
              <a:rPr lang="en-US"/>
              <a:t>Heading 2</a:t>
            </a:r>
          </a:p>
        </p:txBody>
      </p:sp>
      <p:sp>
        <p:nvSpPr>
          <p:cNvPr id="3" name="Picture Placeholder 21">
            <a:extLst>
              <a:ext uri="{FF2B5EF4-FFF2-40B4-BE49-F238E27FC236}">
                <a16:creationId xmlns:a16="http://schemas.microsoft.com/office/drawing/2014/main" id="{B7A95740-33FA-0217-88F1-25FF2EA7D853}"/>
              </a:ext>
            </a:extLst>
          </p:cNvPr>
          <p:cNvSpPr>
            <a:spLocks noGrp="1"/>
          </p:cNvSpPr>
          <p:nvPr>
            <p:ph type="pic" sz="quarter" idx="17"/>
          </p:nvPr>
        </p:nvSpPr>
        <p:spPr>
          <a:xfrm>
            <a:off x="6300120" y="1920222"/>
            <a:ext cx="4933030" cy="3531755"/>
          </a:xfrm>
          <a:prstGeom prst="roundRect">
            <a:avLst>
              <a:gd name="adj" fmla="val 7910"/>
            </a:avLst>
          </a:prstGeom>
        </p:spPr>
        <p:txBody>
          <a:bodyPr/>
          <a:lstStyle>
            <a:lvl1pPr>
              <a:defRPr/>
            </a:lvl1pPr>
          </a:lstStyle>
          <a:p>
            <a:r>
              <a:rPr lang="en-US"/>
              <a:t>Click icon to add picture</a:t>
            </a:r>
            <a:endParaRPr lang="en-AU"/>
          </a:p>
        </p:txBody>
      </p:sp>
      <p:sp>
        <p:nvSpPr>
          <p:cNvPr id="7" name="Text Placeholder 6">
            <a:extLst>
              <a:ext uri="{FF2B5EF4-FFF2-40B4-BE49-F238E27FC236}">
                <a16:creationId xmlns:a16="http://schemas.microsoft.com/office/drawing/2014/main" id="{6BE07843-4708-4BFD-7686-D88B619A9598}"/>
              </a:ext>
            </a:extLst>
          </p:cNvPr>
          <p:cNvSpPr>
            <a:spLocks noGrp="1"/>
          </p:cNvSpPr>
          <p:nvPr>
            <p:ph type="body" sz="quarter" idx="20"/>
          </p:nvPr>
        </p:nvSpPr>
        <p:spPr>
          <a:xfrm>
            <a:off x="970882" y="2792413"/>
            <a:ext cx="5125118" cy="2846387"/>
          </a:xfrm>
          <a:prstGeom prst="rect">
            <a:avLst/>
          </a:prstGeom>
        </p:spPr>
        <p:txBody>
          <a:bodyPr/>
          <a:lstStyle>
            <a:lvl1pPr marL="0" indent="0">
              <a:buNone/>
              <a:defRPr sz="2000"/>
            </a:lvl1pPr>
            <a:lvl2pPr marL="0" indent="-457200">
              <a:buFont typeface="Arial" panose="020B0604020202020204" pitchFamily="34" charset="0"/>
              <a:buChar char="•"/>
              <a:defRPr sz="2000" b="0"/>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1809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9" name="Title 23">
            <a:extLst>
              <a:ext uri="{FF2B5EF4-FFF2-40B4-BE49-F238E27FC236}">
                <a16:creationId xmlns:a16="http://schemas.microsoft.com/office/drawing/2014/main" id="{E194AC54-BABD-116E-5B74-8EAA5E178B9A}"/>
              </a:ext>
            </a:extLst>
          </p:cNvPr>
          <p:cNvSpPr>
            <a:spLocks noGrp="1"/>
          </p:cNvSpPr>
          <p:nvPr>
            <p:ph type="title" hasCustomPrompt="1"/>
          </p:nvPr>
        </p:nvSpPr>
        <p:spPr>
          <a:xfrm>
            <a:off x="970882" y="728664"/>
            <a:ext cx="10262268" cy="917256"/>
          </a:xfrm>
          <a:prstGeom prst="rect">
            <a:avLst/>
          </a:prstGeom>
        </p:spPr>
        <p:txBody>
          <a:bodyPr/>
          <a:lstStyle>
            <a:lvl1pPr>
              <a:defRPr sz="5000">
                <a:latin typeface="+mn-lt"/>
              </a:defRPr>
            </a:lvl1pPr>
          </a:lstStyle>
          <a:p>
            <a:r>
              <a:rPr lang="en-US"/>
              <a:t>Heading 1</a:t>
            </a:r>
            <a:endParaRPr lang="en-AU"/>
          </a:p>
        </p:txBody>
      </p:sp>
      <p:sp>
        <p:nvSpPr>
          <p:cNvPr id="10" name="Text Placeholder 27">
            <a:extLst>
              <a:ext uri="{FF2B5EF4-FFF2-40B4-BE49-F238E27FC236}">
                <a16:creationId xmlns:a16="http://schemas.microsoft.com/office/drawing/2014/main" id="{D156E6CF-5182-8FC0-0E34-7E6AAEBB3F74}"/>
              </a:ext>
            </a:extLst>
          </p:cNvPr>
          <p:cNvSpPr>
            <a:spLocks noGrp="1"/>
          </p:cNvSpPr>
          <p:nvPr>
            <p:ph type="body" sz="quarter" idx="19" hasCustomPrompt="1"/>
          </p:nvPr>
        </p:nvSpPr>
        <p:spPr>
          <a:xfrm>
            <a:off x="970883" y="1928218"/>
            <a:ext cx="4933030" cy="631825"/>
          </a:xfrm>
          <a:prstGeom prst="rect">
            <a:avLst/>
          </a:prstGeom>
        </p:spPr>
        <p:txBody>
          <a:bodyPr/>
          <a:lstStyle>
            <a:lvl1pPr marL="0" indent="0">
              <a:buNone/>
              <a:defRPr sz="3000" b="1"/>
            </a:lvl1pPr>
          </a:lstStyle>
          <a:p>
            <a:pPr lvl="0"/>
            <a:r>
              <a:rPr lang="en-US"/>
              <a:t>Heading 2</a:t>
            </a:r>
          </a:p>
        </p:txBody>
      </p:sp>
      <p:sp>
        <p:nvSpPr>
          <p:cNvPr id="2" name="Text Placeholder 6">
            <a:extLst>
              <a:ext uri="{FF2B5EF4-FFF2-40B4-BE49-F238E27FC236}">
                <a16:creationId xmlns:a16="http://schemas.microsoft.com/office/drawing/2014/main" id="{077531A0-07ED-6EEB-D337-E682E9505E35}"/>
              </a:ext>
            </a:extLst>
          </p:cNvPr>
          <p:cNvSpPr>
            <a:spLocks noGrp="1"/>
          </p:cNvSpPr>
          <p:nvPr>
            <p:ph type="body" sz="quarter" idx="20"/>
          </p:nvPr>
        </p:nvSpPr>
        <p:spPr>
          <a:xfrm>
            <a:off x="970882" y="2792413"/>
            <a:ext cx="5125118" cy="2846387"/>
          </a:xfrm>
          <a:prstGeom prst="rect">
            <a:avLst/>
          </a:prstGeom>
        </p:spPr>
        <p:txBody>
          <a:bodyPr/>
          <a:lstStyle>
            <a:lvl1pPr marL="0" indent="0">
              <a:buNone/>
              <a:defRPr sz="2000"/>
            </a:lvl1pPr>
            <a:lvl2pPr marL="0" indent="-457200">
              <a:buFont typeface="Arial" panose="020B0604020202020204" pitchFamily="34" charset="0"/>
              <a:buChar char="•"/>
              <a:defRPr sz="2000" b="0"/>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0085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2">
            <a:alpha val="4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ED6A75-27E3-01D7-F3BB-99990D4E656C}"/>
              </a:ext>
            </a:extLst>
          </p:cNvPr>
          <p:cNvSpPr>
            <a:spLocks noGrp="1"/>
          </p:cNvSpPr>
          <p:nvPr>
            <p:ph type="body" sz="quarter" idx="13" hasCustomPrompt="1"/>
          </p:nvPr>
        </p:nvSpPr>
        <p:spPr>
          <a:xfrm>
            <a:off x="958851" y="2089397"/>
            <a:ext cx="10274299" cy="1039812"/>
          </a:xfrm>
          <a:prstGeom prst="rect">
            <a:avLst/>
          </a:prstGeom>
        </p:spPr>
        <p:txBody>
          <a:bodyPr/>
          <a:lstStyle>
            <a:lvl1pPr marL="0" indent="0">
              <a:lnSpc>
                <a:spcPct val="70000"/>
              </a:lnSpc>
              <a:buNone/>
              <a:defRPr sz="7200" b="0">
                <a:latin typeface="+mn-lt"/>
              </a:defRPr>
            </a:lvl1pPr>
          </a:lstStyle>
          <a:p>
            <a:pPr lvl="0"/>
            <a:r>
              <a:rPr lang="en-US"/>
              <a:t>Section heading</a:t>
            </a:r>
          </a:p>
        </p:txBody>
      </p:sp>
      <p:sp>
        <p:nvSpPr>
          <p:cNvPr id="5" name="Text Placeholder 24">
            <a:extLst>
              <a:ext uri="{FF2B5EF4-FFF2-40B4-BE49-F238E27FC236}">
                <a16:creationId xmlns:a16="http://schemas.microsoft.com/office/drawing/2014/main" id="{217FAA4D-52E4-2D2E-00D2-E3EF84F998EC}"/>
              </a:ext>
            </a:extLst>
          </p:cNvPr>
          <p:cNvSpPr>
            <a:spLocks noGrp="1"/>
          </p:cNvSpPr>
          <p:nvPr>
            <p:ph type="body" sz="quarter" idx="12" hasCustomPrompt="1"/>
          </p:nvPr>
        </p:nvSpPr>
        <p:spPr>
          <a:xfrm>
            <a:off x="958851" y="3201401"/>
            <a:ext cx="10274300" cy="1293162"/>
          </a:xfrm>
          <a:prstGeom prst="rect">
            <a:avLst/>
          </a:prstGeom>
        </p:spPr>
        <p:txBody>
          <a:bodyPr/>
          <a:lstStyle>
            <a:lvl1pPr marL="0" indent="0">
              <a:buNone/>
              <a:defRPr/>
            </a:lvl1pPr>
          </a:lstStyle>
          <a:p>
            <a:pPr lvl="0"/>
            <a:r>
              <a:rPr lang="en-US"/>
              <a:t>Subheading</a:t>
            </a:r>
          </a:p>
        </p:txBody>
      </p:sp>
      <p:pic>
        <p:nvPicPr>
          <p:cNvPr id="4" name="Picture 3" descr="A picture containing text, vector graphics, balloon, aircraft&#10;&#10;Description automatically generated">
            <a:extLst>
              <a:ext uri="{FF2B5EF4-FFF2-40B4-BE49-F238E27FC236}">
                <a16:creationId xmlns:a16="http://schemas.microsoft.com/office/drawing/2014/main" id="{8F85B1BC-1BD0-5219-3BF9-6C7696D0F1D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24004" b="23966"/>
          <a:stretch/>
        </p:blipFill>
        <p:spPr>
          <a:xfrm>
            <a:off x="7239269" y="1911553"/>
            <a:ext cx="4952732" cy="4946448"/>
          </a:xfrm>
          <a:prstGeom prst="rect">
            <a:avLst/>
          </a:prstGeom>
        </p:spPr>
      </p:pic>
    </p:spTree>
    <p:extLst>
      <p:ext uri="{BB962C8B-B14F-4D97-AF65-F5344CB8AC3E}">
        <p14:creationId xmlns:p14="http://schemas.microsoft.com/office/powerpoint/2010/main" val="35628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ED6A75-27E3-01D7-F3BB-99990D4E656C}"/>
              </a:ext>
            </a:extLst>
          </p:cNvPr>
          <p:cNvSpPr>
            <a:spLocks noGrp="1"/>
          </p:cNvSpPr>
          <p:nvPr>
            <p:ph type="body" sz="quarter" idx="13" hasCustomPrompt="1"/>
          </p:nvPr>
        </p:nvSpPr>
        <p:spPr>
          <a:xfrm>
            <a:off x="958851" y="2089397"/>
            <a:ext cx="10274299" cy="1039812"/>
          </a:xfrm>
          <a:prstGeom prst="rect">
            <a:avLst/>
          </a:prstGeom>
        </p:spPr>
        <p:txBody>
          <a:bodyPr/>
          <a:lstStyle>
            <a:lvl1pPr marL="0" indent="0">
              <a:lnSpc>
                <a:spcPct val="70000"/>
              </a:lnSpc>
              <a:buNone/>
              <a:defRPr sz="7200" b="0">
                <a:latin typeface="+mn-lt"/>
              </a:defRPr>
            </a:lvl1pPr>
          </a:lstStyle>
          <a:p>
            <a:pPr lvl="0"/>
            <a:r>
              <a:rPr lang="en-US"/>
              <a:t>Section heading</a:t>
            </a:r>
          </a:p>
        </p:txBody>
      </p:sp>
      <p:sp>
        <p:nvSpPr>
          <p:cNvPr id="5" name="Text Placeholder 24">
            <a:extLst>
              <a:ext uri="{FF2B5EF4-FFF2-40B4-BE49-F238E27FC236}">
                <a16:creationId xmlns:a16="http://schemas.microsoft.com/office/drawing/2014/main" id="{217FAA4D-52E4-2D2E-00D2-E3EF84F998EC}"/>
              </a:ext>
            </a:extLst>
          </p:cNvPr>
          <p:cNvSpPr>
            <a:spLocks noGrp="1"/>
          </p:cNvSpPr>
          <p:nvPr>
            <p:ph type="body" sz="quarter" idx="12" hasCustomPrompt="1"/>
          </p:nvPr>
        </p:nvSpPr>
        <p:spPr>
          <a:xfrm>
            <a:off x="958851" y="3201401"/>
            <a:ext cx="10274300" cy="1293162"/>
          </a:xfrm>
          <a:prstGeom prst="rect">
            <a:avLst/>
          </a:prstGeom>
        </p:spPr>
        <p:txBody>
          <a:bodyPr/>
          <a:lstStyle>
            <a:lvl1pPr marL="0" indent="0">
              <a:buNone/>
              <a:defRPr/>
            </a:lvl1pPr>
          </a:lstStyle>
          <a:p>
            <a:pPr lvl="0"/>
            <a:r>
              <a:rPr lang="en-US"/>
              <a:t>Subheading</a:t>
            </a:r>
          </a:p>
        </p:txBody>
      </p:sp>
      <p:pic>
        <p:nvPicPr>
          <p:cNvPr id="4" name="Picture 3" descr="A picture containing text, vector graphics, balloon, aircraft&#10;&#10;Description automatically generated">
            <a:extLst>
              <a:ext uri="{FF2B5EF4-FFF2-40B4-BE49-F238E27FC236}">
                <a16:creationId xmlns:a16="http://schemas.microsoft.com/office/drawing/2014/main" id="{8F85B1BC-1BD0-5219-3BF9-6C7696D0F1D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81" t="-1274" r="24419" b="24642"/>
          <a:stretch/>
        </p:blipFill>
        <p:spPr>
          <a:xfrm>
            <a:off x="8659904" y="3291681"/>
            <a:ext cx="3532096" cy="3566319"/>
          </a:xfrm>
          <a:prstGeom prst="rect">
            <a:avLst/>
          </a:prstGeom>
        </p:spPr>
      </p:pic>
    </p:spTree>
    <p:extLst>
      <p:ext uri="{BB962C8B-B14F-4D97-AF65-F5344CB8AC3E}">
        <p14:creationId xmlns:p14="http://schemas.microsoft.com/office/powerpoint/2010/main" val="93960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4" name="Picture 3" descr="A picture containing text, vector graphics, balloon, aircraft&#10;&#10;Description automatically generated">
            <a:extLst>
              <a:ext uri="{FF2B5EF4-FFF2-40B4-BE49-F238E27FC236}">
                <a16:creationId xmlns:a16="http://schemas.microsoft.com/office/drawing/2014/main" id="{8F85B1BC-1BD0-5219-3BF9-6C7696D0F1D3}"/>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24535" b="24028"/>
          <a:stretch/>
        </p:blipFill>
        <p:spPr>
          <a:xfrm>
            <a:off x="9772910" y="4426949"/>
            <a:ext cx="2419090" cy="2431051"/>
          </a:xfrm>
          <a:prstGeom prst="rect">
            <a:avLst/>
          </a:prstGeom>
        </p:spPr>
      </p:pic>
      <p:sp>
        <p:nvSpPr>
          <p:cNvPr id="3" name="Text Placeholder 2">
            <a:extLst>
              <a:ext uri="{FF2B5EF4-FFF2-40B4-BE49-F238E27FC236}">
                <a16:creationId xmlns:a16="http://schemas.microsoft.com/office/drawing/2014/main" id="{49ED6A75-27E3-01D7-F3BB-99990D4E656C}"/>
              </a:ext>
            </a:extLst>
          </p:cNvPr>
          <p:cNvSpPr>
            <a:spLocks noGrp="1"/>
          </p:cNvSpPr>
          <p:nvPr>
            <p:ph type="body" sz="quarter" idx="13" hasCustomPrompt="1"/>
          </p:nvPr>
        </p:nvSpPr>
        <p:spPr>
          <a:xfrm>
            <a:off x="958851" y="2089397"/>
            <a:ext cx="10274299" cy="1039812"/>
          </a:xfrm>
          <a:prstGeom prst="rect">
            <a:avLst/>
          </a:prstGeom>
        </p:spPr>
        <p:txBody>
          <a:bodyPr/>
          <a:lstStyle>
            <a:lvl1pPr marL="0" indent="0">
              <a:lnSpc>
                <a:spcPct val="70000"/>
              </a:lnSpc>
              <a:buNone/>
              <a:defRPr sz="7200" b="0">
                <a:latin typeface="+mn-lt"/>
              </a:defRPr>
            </a:lvl1pPr>
          </a:lstStyle>
          <a:p>
            <a:pPr lvl="0"/>
            <a:r>
              <a:rPr lang="en-US"/>
              <a:t>Section heading</a:t>
            </a:r>
          </a:p>
        </p:txBody>
      </p:sp>
      <p:sp>
        <p:nvSpPr>
          <p:cNvPr id="5" name="Text Placeholder 24">
            <a:extLst>
              <a:ext uri="{FF2B5EF4-FFF2-40B4-BE49-F238E27FC236}">
                <a16:creationId xmlns:a16="http://schemas.microsoft.com/office/drawing/2014/main" id="{217FAA4D-52E4-2D2E-00D2-E3EF84F998EC}"/>
              </a:ext>
            </a:extLst>
          </p:cNvPr>
          <p:cNvSpPr>
            <a:spLocks noGrp="1"/>
          </p:cNvSpPr>
          <p:nvPr>
            <p:ph type="body" sz="quarter" idx="12" hasCustomPrompt="1"/>
          </p:nvPr>
        </p:nvSpPr>
        <p:spPr>
          <a:xfrm>
            <a:off x="958851" y="3201401"/>
            <a:ext cx="10274300" cy="1293162"/>
          </a:xfrm>
          <a:prstGeom prst="rect">
            <a:avLst/>
          </a:prstGeom>
        </p:spPr>
        <p:txBody>
          <a:bodyPr/>
          <a:lstStyle>
            <a:lvl1pPr marL="0" indent="0">
              <a:buNone/>
              <a:defRPr/>
            </a:lvl1pPr>
          </a:lstStyle>
          <a:p>
            <a:pPr lvl="0"/>
            <a:r>
              <a:rPr lang="en-US"/>
              <a:t>Subheading</a:t>
            </a:r>
          </a:p>
        </p:txBody>
      </p:sp>
    </p:spTree>
    <p:extLst>
      <p:ext uri="{BB962C8B-B14F-4D97-AF65-F5344CB8AC3E}">
        <p14:creationId xmlns:p14="http://schemas.microsoft.com/office/powerpoint/2010/main" val="407235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Picture Placeholder 21">
            <a:extLst>
              <a:ext uri="{FF2B5EF4-FFF2-40B4-BE49-F238E27FC236}">
                <a16:creationId xmlns:a16="http://schemas.microsoft.com/office/drawing/2014/main" id="{8BC30B74-BBF6-60D3-F93A-1DEF80379EAE}"/>
              </a:ext>
            </a:extLst>
          </p:cNvPr>
          <p:cNvSpPr>
            <a:spLocks noGrp="1"/>
          </p:cNvSpPr>
          <p:nvPr>
            <p:ph type="pic" sz="quarter" idx="17"/>
          </p:nvPr>
        </p:nvSpPr>
        <p:spPr>
          <a:xfrm>
            <a:off x="6300120" y="1920222"/>
            <a:ext cx="4933030" cy="3531755"/>
          </a:xfrm>
          <a:prstGeom prst="roundRect">
            <a:avLst>
              <a:gd name="adj" fmla="val 7910"/>
            </a:avLst>
          </a:prstGeom>
        </p:spPr>
        <p:txBody>
          <a:bodyPr/>
          <a:lstStyle>
            <a:lvl1pPr>
              <a:defRPr/>
            </a:lvl1pPr>
          </a:lstStyle>
          <a:p>
            <a:r>
              <a:rPr lang="en-US"/>
              <a:t>Click icon to add picture</a:t>
            </a:r>
            <a:endParaRPr lang="en-AU"/>
          </a:p>
        </p:txBody>
      </p:sp>
      <p:sp>
        <p:nvSpPr>
          <p:cNvPr id="3" name="Title 23">
            <a:extLst>
              <a:ext uri="{FF2B5EF4-FFF2-40B4-BE49-F238E27FC236}">
                <a16:creationId xmlns:a16="http://schemas.microsoft.com/office/drawing/2014/main" id="{0E0307F7-788B-9C58-0DE5-73CEBF5CBA2C}"/>
              </a:ext>
            </a:extLst>
          </p:cNvPr>
          <p:cNvSpPr>
            <a:spLocks noGrp="1"/>
          </p:cNvSpPr>
          <p:nvPr>
            <p:ph type="title" hasCustomPrompt="1"/>
          </p:nvPr>
        </p:nvSpPr>
        <p:spPr>
          <a:xfrm>
            <a:off x="970882" y="728664"/>
            <a:ext cx="10262268" cy="917256"/>
          </a:xfrm>
          <a:prstGeom prst="rect">
            <a:avLst/>
          </a:prstGeom>
        </p:spPr>
        <p:txBody>
          <a:bodyPr/>
          <a:lstStyle>
            <a:lvl1pPr>
              <a:defRPr sz="5000">
                <a:latin typeface="+mn-lt"/>
              </a:defRPr>
            </a:lvl1pPr>
          </a:lstStyle>
          <a:p>
            <a:r>
              <a:rPr lang="en-US"/>
              <a:t>Heading 1</a:t>
            </a:r>
            <a:endParaRPr lang="en-AU"/>
          </a:p>
        </p:txBody>
      </p:sp>
      <p:sp>
        <p:nvSpPr>
          <p:cNvPr id="4" name="Text Placeholder 27">
            <a:extLst>
              <a:ext uri="{FF2B5EF4-FFF2-40B4-BE49-F238E27FC236}">
                <a16:creationId xmlns:a16="http://schemas.microsoft.com/office/drawing/2014/main" id="{FF037F2B-15F5-4612-5751-19EB034925F0}"/>
              </a:ext>
            </a:extLst>
          </p:cNvPr>
          <p:cNvSpPr>
            <a:spLocks noGrp="1"/>
          </p:cNvSpPr>
          <p:nvPr>
            <p:ph type="body" sz="quarter" idx="19" hasCustomPrompt="1"/>
          </p:nvPr>
        </p:nvSpPr>
        <p:spPr>
          <a:xfrm>
            <a:off x="970883" y="1928218"/>
            <a:ext cx="4933030" cy="631825"/>
          </a:xfrm>
          <a:prstGeom prst="rect">
            <a:avLst/>
          </a:prstGeom>
        </p:spPr>
        <p:txBody>
          <a:bodyPr/>
          <a:lstStyle>
            <a:lvl1pPr marL="0" indent="0">
              <a:buNone/>
              <a:defRPr sz="3000" b="1"/>
            </a:lvl1pPr>
          </a:lstStyle>
          <a:p>
            <a:pPr lvl="0"/>
            <a:r>
              <a:rPr lang="en-US"/>
              <a:t>Heading 2</a:t>
            </a:r>
          </a:p>
        </p:txBody>
      </p:sp>
      <p:sp>
        <p:nvSpPr>
          <p:cNvPr id="6" name="Text Placeholder 6">
            <a:extLst>
              <a:ext uri="{FF2B5EF4-FFF2-40B4-BE49-F238E27FC236}">
                <a16:creationId xmlns:a16="http://schemas.microsoft.com/office/drawing/2014/main" id="{F4698223-9258-E8AD-4009-CAB549D8EDD1}"/>
              </a:ext>
            </a:extLst>
          </p:cNvPr>
          <p:cNvSpPr>
            <a:spLocks noGrp="1"/>
          </p:cNvSpPr>
          <p:nvPr>
            <p:ph type="body" sz="quarter" idx="20"/>
          </p:nvPr>
        </p:nvSpPr>
        <p:spPr>
          <a:xfrm>
            <a:off x="970882" y="2792413"/>
            <a:ext cx="5125118" cy="2846387"/>
          </a:xfrm>
          <a:prstGeom prst="rect">
            <a:avLst/>
          </a:prstGeom>
        </p:spPr>
        <p:txBody>
          <a:bodyPr/>
          <a:lstStyle>
            <a:lvl1pPr marL="0" indent="0">
              <a:buNone/>
              <a:defRPr sz="2000"/>
            </a:lvl1pPr>
            <a:lvl2pPr marL="0" indent="-457200">
              <a:buFont typeface="Arial" panose="020B0604020202020204" pitchFamily="34" charset="0"/>
              <a:buChar char="•"/>
              <a:defRPr sz="2000" b="0"/>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0236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9" name="Title 23">
            <a:extLst>
              <a:ext uri="{FF2B5EF4-FFF2-40B4-BE49-F238E27FC236}">
                <a16:creationId xmlns:a16="http://schemas.microsoft.com/office/drawing/2014/main" id="{E194AC54-BABD-116E-5B74-8EAA5E178B9A}"/>
              </a:ext>
            </a:extLst>
          </p:cNvPr>
          <p:cNvSpPr>
            <a:spLocks noGrp="1"/>
          </p:cNvSpPr>
          <p:nvPr>
            <p:ph type="title" hasCustomPrompt="1"/>
          </p:nvPr>
        </p:nvSpPr>
        <p:spPr>
          <a:xfrm>
            <a:off x="970882" y="728664"/>
            <a:ext cx="10262268" cy="917256"/>
          </a:xfrm>
          <a:prstGeom prst="rect">
            <a:avLst/>
          </a:prstGeom>
        </p:spPr>
        <p:txBody>
          <a:bodyPr/>
          <a:lstStyle>
            <a:lvl1pPr>
              <a:defRPr sz="5000">
                <a:latin typeface="+mn-lt"/>
              </a:defRPr>
            </a:lvl1pPr>
          </a:lstStyle>
          <a:p>
            <a:r>
              <a:rPr lang="en-US"/>
              <a:t>Heading 1</a:t>
            </a:r>
            <a:endParaRPr lang="en-AU"/>
          </a:p>
        </p:txBody>
      </p:sp>
      <p:sp>
        <p:nvSpPr>
          <p:cNvPr id="10" name="Text Placeholder 27">
            <a:extLst>
              <a:ext uri="{FF2B5EF4-FFF2-40B4-BE49-F238E27FC236}">
                <a16:creationId xmlns:a16="http://schemas.microsoft.com/office/drawing/2014/main" id="{D156E6CF-5182-8FC0-0E34-7E6AAEBB3F74}"/>
              </a:ext>
            </a:extLst>
          </p:cNvPr>
          <p:cNvSpPr>
            <a:spLocks noGrp="1"/>
          </p:cNvSpPr>
          <p:nvPr>
            <p:ph type="body" sz="quarter" idx="19" hasCustomPrompt="1"/>
          </p:nvPr>
        </p:nvSpPr>
        <p:spPr>
          <a:xfrm>
            <a:off x="970883" y="1928218"/>
            <a:ext cx="4933030" cy="631825"/>
          </a:xfrm>
          <a:prstGeom prst="rect">
            <a:avLst/>
          </a:prstGeom>
        </p:spPr>
        <p:txBody>
          <a:bodyPr/>
          <a:lstStyle>
            <a:lvl1pPr marL="0" indent="0">
              <a:buNone/>
              <a:defRPr sz="3000" b="1"/>
            </a:lvl1pPr>
          </a:lstStyle>
          <a:p>
            <a:pPr lvl="0"/>
            <a:r>
              <a:rPr lang="en-US"/>
              <a:t>Heading 2</a:t>
            </a:r>
          </a:p>
        </p:txBody>
      </p:sp>
      <p:sp>
        <p:nvSpPr>
          <p:cNvPr id="3" name="Picture Placeholder 21">
            <a:extLst>
              <a:ext uri="{FF2B5EF4-FFF2-40B4-BE49-F238E27FC236}">
                <a16:creationId xmlns:a16="http://schemas.microsoft.com/office/drawing/2014/main" id="{B7A95740-33FA-0217-88F1-25FF2EA7D853}"/>
              </a:ext>
            </a:extLst>
          </p:cNvPr>
          <p:cNvSpPr>
            <a:spLocks noGrp="1"/>
          </p:cNvSpPr>
          <p:nvPr>
            <p:ph type="pic" sz="quarter" idx="17"/>
          </p:nvPr>
        </p:nvSpPr>
        <p:spPr>
          <a:xfrm>
            <a:off x="6300120" y="1920222"/>
            <a:ext cx="4933030" cy="3531755"/>
          </a:xfrm>
          <a:prstGeom prst="roundRect">
            <a:avLst>
              <a:gd name="adj" fmla="val 7910"/>
            </a:avLst>
          </a:prstGeom>
        </p:spPr>
        <p:txBody>
          <a:bodyPr/>
          <a:lstStyle>
            <a:lvl1pPr>
              <a:defRPr/>
            </a:lvl1pPr>
          </a:lstStyle>
          <a:p>
            <a:r>
              <a:rPr lang="en-US"/>
              <a:t>Click icon to add picture</a:t>
            </a:r>
            <a:endParaRPr lang="en-AU"/>
          </a:p>
        </p:txBody>
      </p:sp>
      <p:sp>
        <p:nvSpPr>
          <p:cNvPr id="7" name="Text Placeholder 6">
            <a:extLst>
              <a:ext uri="{FF2B5EF4-FFF2-40B4-BE49-F238E27FC236}">
                <a16:creationId xmlns:a16="http://schemas.microsoft.com/office/drawing/2014/main" id="{6BE07843-4708-4BFD-7686-D88B619A9598}"/>
              </a:ext>
            </a:extLst>
          </p:cNvPr>
          <p:cNvSpPr>
            <a:spLocks noGrp="1"/>
          </p:cNvSpPr>
          <p:nvPr>
            <p:ph type="body" sz="quarter" idx="20"/>
          </p:nvPr>
        </p:nvSpPr>
        <p:spPr>
          <a:xfrm>
            <a:off x="970882" y="2792413"/>
            <a:ext cx="5125118" cy="2846387"/>
          </a:xfrm>
          <a:prstGeom prst="rect">
            <a:avLst/>
          </a:prstGeom>
        </p:spPr>
        <p:txBody>
          <a:bodyPr/>
          <a:lstStyle>
            <a:lvl1pPr marL="0" indent="0">
              <a:buNone/>
              <a:defRPr sz="2000"/>
            </a:lvl1pPr>
            <a:lvl2pPr marL="0" indent="-457200">
              <a:buFont typeface="Arial" panose="020B0604020202020204" pitchFamily="34" charset="0"/>
              <a:buChar char="•"/>
              <a:defRPr sz="2000" b="0"/>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6677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9" name="Title 23">
            <a:extLst>
              <a:ext uri="{FF2B5EF4-FFF2-40B4-BE49-F238E27FC236}">
                <a16:creationId xmlns:a16="http://schemas.microsoft.com/office/drawing/2014/main" id="{E194AC54-BABD-116E-5B74-8EAA5E178B9A}"/>
              </a:ext>
            </a:extLst>
          </p:cNvPr>
          <p:cNvSpPr>
            <a:spLocks noGrp="1"/>
          </p:cNvSpPr>
          <p:nvPr>
            <p:ph type="title" hasCustomPrompt="1"/>
          </p:nvPr>
        </p:nvSpPr>
        <p:spPr>
          <a:xfrm>
            <a:off x="970882" y="728664"/>
            <a:ext cx="10262268" cy="917256"/>
          </a:xfrm>
          <a:prstGeom prst="rect">
            <a:avLst/>
          </a:prstGeom>
        </p:spPr>
        <p:txBody>
          <a:bodyPr/>
          <a:lstStyle>
            <a:lvl1pPr>
              <a:defRPr sz="5000">
                <a:latin typeface="+mn-lt"/>
              </a:defRPr>
            </a:lvl1pPr>
          </a:lstStyle>
          <a:p>
            <a:r>
              <a:rPr lang="en-US"/>
              <a:t>Heading 1</a:t>
            </a:r>
            <a:endParaRPr lang="en-AU"/>
          </a:p>
        </p:txBody>
      </p:sp>
      <p:sp>
        <p:nvSpPr>
          <p:cNvPr id="10" name="Text Placeholder 27">
            <a:extLst>
              <a:ext uri="{FF2B5EF4-FFF2-40B4-BE49-F238E27FC236}">
                <a16:creationId xmlns:a16="http://schemas.microsoft.com/office/drawing/2014/main" id="{D156E6CF-5182-8FC0-0E34-7E6AAEBB3F74}"/>
              </a:ext>
            </a:extLst>
          </p:cNvPr>
          <p:cNvSpPr>
            <a:spLocks noGrp="1"/>
          </p:cNvSpPr>
          <p:nvPr>
            <p:ph type="body" sz="quarter" idx="19" hasCustomPrompt="1"/>
          </p:nvPr>
        </p:nvSpPr>
        <p:spPr>
          <a:xfrm>
            <a:off x="970883" y="1928218"/>
            <a:ext cx="4933030" cy="631825"/>
          </a:xfrm>
          <a:prstGeom prst="rect">
            <a:avLst/>
          </a:prstGeom>
        </p:spPr>
        <p:txBody>
          <a:bodyPr/>
          <a:lstStyle>
            <a:lvl1pPr marL="0" indent="0">
              <a:buNone/>
              <a:defRPr sz="3000" b="1"/>
            </a:lvl1pPr>
          </a:lstStyle>
          <a:p>
            <a:pPr lvl="0"/>
            <a:r>
              <a:rPr lang="en-US"/>
              <a:t>Heading 2</a:t>
            </a:r>
          </a:p>
        </p:txBody>
      </p:sp>
      <p:sp>
        <p:nvSpPr>
          <p:cNvPr id="2" name="Text Placeholder 6">
            <a:extLst>
              <a:ext uri="{FF2B5EF4-FFF2-40B4-BE49-F238E27FC236}">
                <a16:creationId xmlns:a16="http://schemas.microsoft.com/office/drawing/2014/main" id="{077531A0-07ED-6EEB-D337-E682E9505E35}"/>
              </a:ext>
            </a:extLst>
          </p:cNvPr>
          <p:cNvSpPr>
            <a:spLocks noGrp="1"/>
          </p:cNvSpPr>
          <p:nvPr>
            <p:ph type="body" sz="quarter" idx="20"/>
          </p:nvPr>
        </p:nvSpPr>
        <p:spPr>
          <a:xfrm>
            <a:off x="970882" y="2792413"/>
            <a:ext cx="5125118" cy="2846387"/>
          </a:xfrm>
          <a:prstGeom prst="rect">
            <a:avLst/>
          </a:prstGeom>
        </p:spPr>
        <p:txBody>
          <a:bodyPr/>
          <a:lstStyle>
            <a:lvl1pPr marL="0" indent="0">
              <a:buNone/>
              <a:defRPr sz="2000"/>
            </a:lvl1pPr>
            <a:lvl2pPr marL="0" indent="-457200">
              <a:buFont typeface="Arial" panose="020B0604020202020204" pitchFamily="34" charset="0"/>
              <a:buChar char="•"/>
              <a:defRPr sz="2000" b="0"/>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5285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A7BDB1">
            <a:alpha val="60000"/>
          </a:srgbClr>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5A2DFB5-8B00-2D60-251B-0760199BA9D6}"/>
              </a:ext>
            </a:extLst>
          </p:cNvPr>
          <p:cNvSpPr>
            <a:spLocks noGrp="1"/>
          </p:cNvSpPr>
          <p:nvPr>
            <p:ph type="body" sz="quarter" idx="11" hasCustomPrompt="1"/>
          </p:nvPr>
        </p:nvSpPr>
        <p:spPr>
          <a:xfrm>
            <a:off x="975186" y="3151098"/>
            <a:ext cx="4928201" cy="646450"/>
          </a:xfrm>
          <a:prstGeom prst="rect">
            <a:avLst/>
          </a:prstGeom>
        </p:spPr>
        <p:txBody>
          <a:bodyPr/>
          <a:lstStyle>
            <a:lvl1pPr marL="0" indent="0">
              <a:buNone/>
              <a:defRPr/>
            </a:lvl1pPr>
          </a:lstStyle>
          <a:p>
            <a:pPr marL="0" marR="0" lvl="0" indent="0" algn="l" defTabSz="457200" rtl="0" eaLnBrk="1" fontAlgn="base" latinLnBrk="0" hangingPunct="1">
              <a:lnSpc>
                <a:spcPts val="26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333333">
                    <a:lumMod val="50000"/>
                  </a:srgbClr>
                </a:solidFill>
                <a:effectLst/>
                <a:uLnTx/>
                <a:uFillTx/>
                <a:latin typeface="Calibri" panose="020F0502020204030204" pitchFamily="34" charset="0"/>
                <a:ea typeface="+mn-ea"/>
                <a:cs typeface="Arial"/>
              </a:rPr>
              <a:t>Subheading</a:t>
            </a:r>
          </a:p>
          <a:p>
            <a:pPr marL="0" marR="0" lvl="0" indent="0" algn="l" defTabSz="457200" rtl="0" eaLnBrk="1" fontAlgn="base" latinLnBrk="0" hangingPunct="1">
              <a:lnSpc>
                <a:spcPts val="2600"/>
              </a:lnSpc>
              <a:spcBef>
                <a:spcPct val="0"/>
              </a:spcBef>
              <a:spcAft>
                <a:spcPct val="0"/>
              </a:spcAft>
              <a:buClrTx/>
              <a:buSzTx/>
              <a:buFontTx/>
              <a:buNone/>
              <a:tabLst/>
              <a:defRPr/>
            </a:pPr>
            <a:endParaRPr kumimoji="0" lang="en-US" altLang="en-US" sz="3000" b="0" i="0" u="none" strike="noStrike" kern="1200" cap="none" spc="0" normalizeH="0" baseline="0" noProof="0">
              <a:ln>
                <a:noFill/>
              </a:ln>
              <a:solidFill>
                <a:srgbClr val="333333">
                  <a:lumMod val="50000"/>
                </a:srgbClr>
              </a:solidFill>
              <a:effectLst/>
              <a:uLnTx/>
              <a:uFillTx/>
              <a:latin typeface="Calibri" panose="020F0502020204030204" pitchFamily="34" charset="0"/>
              <a:ea typeface="+mn-ea"/>
              <a:cs typeface="Arial"/>
            </a:endParaRPr>
          </a:p>
        </p:txBody>
      </p:sp>
      <p:cxnSp>
        <p:nvCxnSpPr>
          <p:cNvPr id="15" name="Straight Connector 14">
            <a:extLst>
              <a:ext uri="{FF2B5EF4-FFF2-40B4-BE49-F238E27FC236}">
                <a16:creationId xmlns:a16="http://schemas.microsoft.com/office/drawing/2014/main" id="{EBC4C94C-F4D6-5826-679A-82424D1B7901}"/>
              </a:ext>
            </a:extLst>
          </p:cNvPr>
          <p:cNvCxnSpPr/>
          <p:nvPr userDrawn="1"/>
        </p:nvCxnSpPr>
        <p:spPr>
          <a:xfrm>
            <a:off x="1092832" y="6248618"/>
            <a:ext cx="4248149" cy="0"/>
          </a:xfrm>
          <a:prstGeom prst="line">
            <a:avLst/>
          </a:prstGeom>
          <a:noFill/>
          <a:ln w="6350" cap="flat" cmpd="sng" algn="ctr">
            <a:solidFill>
              <a:srgbClr val="333333"/>
            </a:solidFill>
            <a:prstDash val="solid"/>
          </a:ln>
          <a:effectLst/>
        </p:spPr>
      </p:cxnSp>
      <p:sp>
        <p:nvSpPr>
          <p:cNvPr id="42" name="Text Placeholder 41">
            <a:extLst>
              <a:ext uri="{FF2B5EF4-FFF2-40B4-BE49-F238E27FC236}">
                <a16:creationId xmlns:a16="http://schemas.microsoft.com/office/drawing/2014/main" id="{EF98EF4C-B917-2A40-796F-636B1FDE67DE}"/>
              </a:ext>
            </a:extLst>
          </p:cNvPr>
          <p:cNvSpPr>
            <a:spLocks noGrp="1"/>
          </p:cNvSpPr>
          <p:nvPr>
            <p:ph type="body" sz="quarter" idx="16" hasCustomPrompt="1"/>
          </p:nvPr>
        </p:nvSpPr>
        <p:spPr>
          <a:xfrm>
            <a:off x="973669" y="3825451"/>
            <a:ext cx="4928202" cy="403225"/>
          </a:xfrm>
          <a:prstGeom prst="rect">
            <a:avLst/>
          </a:prstGeom>
        </p:spPr>
        <p:txBody>
          <a:bodyPr/>
          <a:lstStyle>
            <a:lvl1pPr marL="0" indent="0">
              <a:buNone/>
              <a:defRPr sz="1800"/>
            </a:lvl1pPr>
          </a:lstStyle>
          <a:p>
            <a:pPr lvl="0"/>
            <a:r>
              <a:rPr lang="en-US"/>
              <a:t>Day Month Year</a:t>
            </a:r>
          </a:p>
        </p:txBody>
      </p:sp>
      <p:sp>
        <p:nvSpPr>
          <p:cNvPr id="43" name="Title 42">
            <a:extLst>
              <a:ext uri="{FF2B5EF4-FFF2-40B4-BE49-F238E27FC236}">
                <a16:creationId xmlns:a16="http://schemas.microsoft.com/office/drawing/2014/main" id="{A358187C-3D64-C566-B4CC-B8AE8179F264}"/>
              </a:ext>
            </a:extLst>
          </p:cNvPr>
          <p:cNvSpPr>
            <a:spLocks noGrp="1"/>
          </p:cNvSpPr>
          <p:nvPr>
            <p:ph type="title" hasCustomPrompt="1"/>
          </p:nvPr>
        </p:nvSpPr>
        <p:spPr>
          <a:xfrm>
            <a:off x="957969" y="2069868"/>
            <a:ext cx="4945417" cy="838202"/>
          </a:xfrm>
          <a:prstGeom prst="rect">
            <a:avLst/>
          </a:prstGeom>
        </p:spPr>
        <p:txBody>
          <a:bodyPr/>
          <a:lstStyle>
            <a:lvl1pPr>
              <a:lnSpc>
                <a:spcPct val="80000"/>
              </a:lnSpc>
              <a:defRPr sz="3600" b="1" i="0">
                <a:latin typeface="Calibri "/>
              </a:defRPr>
            </a:lvl1pPr>
          </a:lstStyle>
          <a:p>
            <a:r>
              <a:rPr lang="en-AU"/>
              <a:t>Heading 1 [max 2 lines]</a:t>
            </a:r>
          </a:p>
        </p:txBody>
      </p:sp>
      <p:sp>
        <p:nvSpPr>
          <p:cNvPr id="49" name="Text Placeholder 48">
            <a:extLst>
              <a:ext uri="{FF2B5EF4-FFF2-40B4-BE49-F238E27FC236}">
                <a16:creationId xmlns:a16="http://schemas.microsoft.com/office/drawing/2014/main" id="{39118412-518D-5B39-2958-1B46FB9967CE}"/>
              </a:ext>
            </a:extLst>
          </p:cNvPr>
          <p:cNvSpPr>
            <a:spLocks noGrp="1"/>
          </p:cNvSpPr>
          <p:nvPr>
            <p:ph type="body" sz="quarter" idx="18" hasCustomPrompt="1"/>
          </p:nvPr>
        </p:nvSpPr>
        <p:spPr>
          <a:xfrm>
            <a:off x="973668" y="5643566"/>
            <a:ext cx="4928200" cy="267919"/>
          </a:xfrm>
          <a:prstGeom prst="rect">
            <a:avLst/>
          </a:prstGeom>
        </p:spPr>
        <p:txBody>
          <a:bodyPr/>
          <a:lstStyle>
            <a:lvl1pPr marL="0" indent="0">
              <a:buNone/>
              <a:defRPr sz="1600" b="1"/>
            </a:lvl1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AU" altLang="en-US" sz="1600" b="1" i="0" u="none" strike="noStrike" kern="1200" cap="none" spc="0" normalizeH="0" baseline="0" noProof="0">
                <a:ln>
                  <a:noFill/>
                </a:ln>
                <a:solidFill>
                  <a:srgbClr val="333333">
                    <a:lumMod val="50000"/>
                  </a:srgbClr>
                </a:solidFill>
                <a:effectLst/>
                <a:uLnTx/>
                <a:uFillTx/>
                <a:latin typeface="Calibri" panose="020F0502020204030204" pitchFamily="34" charset="0"/>
                <a:ea typeface="ＭＳ Ｐゴシック" panose="020B0600070205080204" pitchFamily="34" charset="-128"/>
                <a:cs typeface="Arial"/>
              </a:rPr>
              <a:t>Author’s name/Presenter</a:t>
            </a:r>
          </a:p>
        </p:txBody>
      </p:sp>
      <p:sp>
        <p:nvSpPr>
          <p:cNvPr id="53" name="Text Placeholder 52">
            <a:extLst>
              <a:ext uri="{FF2B5EF4-FFF2-40B4-BE49-F238E27FC236}">
                <a16:creationId xmlns:a16="http://schemas.microsoft.com/office/drawing/2014/main" id="{69404F18-26C9-8049-9B24-438E84D16780}"/>
              </a:ext>
            </a:extLst>
          </p:cNvPr>
          <p:cNvSpPr>
            <a:spLocks noGrp="1"/>
          </p:cNvSpPr>
          <p:nvPr>
            <p:ph type="body" sz="quarter" idx="20" hasCustomPrompt="1"/>
          </p:nvPr>
        </p:nvSpPr>
        <p:spPr>
          <a:xfrm>
            <a:off x="973666" y="5911483"/>
            <a:ext cx="4928201" cy="337136"/>
          </a:xfrm>
          <a:prstGeom prst="rect">
            <a:avLst/>
          </a:prstGeom>
        </p:spPr>
        <p:txBody>
          <a:bodyPr/>
          <a:lstStyle>
            <a:lvl1pPr marL="0" indent="0">
              <a:buNone/>
              <a:defRPr sz="1600"/>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AU" altLang="en-US" sz="1600" b="0" i="0" u="none" strike="noStrike" kern="1200" cap="none" spc="0" normalizeH="0" baseline="0" noProof="0">
                <a:ln>
                  <a:noFill/>
                </a:ln>
                <a:solidFill>
                  <a:srgbClr val="333333"/>
                </a:solidFill>
                <a:effectLst/>
                <a:uLnTx/>
                <a:uFillTx/>
                <a:latin typeface="Calibri" panose="020F0502020204030204" pitchFamily="34" charset="0"/>
                <a:ea typeface="ＭＳ Ｐゴシック" panose="020B0600070205080204" pitchFamily="34" charset="-128"/>
                <a:cs typeface="Arial"/>
              </a:rPr>
              <a:t>Branch/Division</a:t>
            </a:r>
            <a:endParaRPr kumimoji="0" lang="en-US" altLang="en-US" sz="1600" b="0" i="0" u="none" strike="noStrike" kern="1200" cap="none" spc="0" normalizeH="0" baseline="0" noProof="0">
              <a:ln>
                <a:noFill/>
              </a:ln>
              <a:solidFill>
                <a:srgbClr val="333333"/>
              </a:solidFill>
              <a:effectLst/>
              <a:uLnTx/>
              <a:uFillTx/>
              <a:latin typeface="Calibri" panose="020F0502020204030204" pitchFamily="34" charset="0"/>
              <a:ea typeface="ＭＳ Ｐゴシック" panose="020B0600070205080204" pitchFamily="34" charset="-128"/>
              <a:cs typeface="Arial"/>
            </a:endParaRPr>
          </a:p>
        </p:txBody>
      </p:sp>
      <p:pic>
        <p:nvPicPr>
          <p:cNvPr id="13" name="Picture 12">
            <a:extLst>
              <a:ext uri="{FF2B5EF4-FFF2-40B4-BE49-F238E27FC236}">
                <a16:creationId xmlns:a16="http://schemas.microsoft.com/office/drawing/2014/main" id="{F1AFC7F9-E994-69B1-F305-49E1147BA0B4}"/>
              </a:ext>
            </a:extLst>
          </p:cNvPr>
          <p:cNvPicPr>
            <a:picLocks noChangeAspect="1"/>
          </p:cNvPicPr>
          <p:nvPr userDrawn="1"/>
        </p:nvPicPr>
        <p:blipFill>
          <a:blip r:embed="rId2"/>
          <a:stretch>
            <a:fillRect/>
          </a:stretch>
        </p:blipFill>
        <p:spPr>
          <a:xfrm>
            <a:off x="958850" y="555091"/>
            <a:ext cx="2441453" cy="710185"/>
          </a:xfrm>
          <a:prstGeom prst="rect">
            <a:avLst/>
          </a:prstGeom>
        </p:spPr>
      </p:pic>
      <p:sp>
        <p:nvSpPr>
          <p:cNvPr id="2" name="Rectangle 1">
            <a:extLst>
              <a:ext uri="{FF2B5EF4-FFF2-40B4-BE49-F238E27FC236}">
                <a16:creationId xmlns:a16="http://schemas.microsoft.com/office/drawing/2014/main" id="{7C382D8E-7471-1F85-3E85-D50B96F993F7}"/>
              </a:ext>
            </a:extLst>
          </p:cNvPr>
          <p:cNvSpPr/>
          <p:nvPr userDrawn="1"/>
        </p:nvSpPr>
        <p:spPr>
          <a:xfrm>
            <a:off x="0" y="6344482"/>
            <a:ext cx="12192000" cy="403225"/>
          </a:xfrm>
          <a:prstGeom prst="rect">
            <a:avLst/>
          </a:prstGeom>
          <a:solidFill>
            <a:srgbClr val="CA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5554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A7BDB1">
            <a:alpha val="6000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643D6-C732-0263-258E-E397F60C2650}"/>
              </a:ext>
            </a:extLst>
          </p:cNvPr>
          <p:cNvSpPr/>
          <p:nvPr userDrawn="1"/>
        </p:nvSpPr>
        <p:spPr>
          <a:xfrm>
            <a:off x="0" y="6356838"/>
            <a:ext cx="12192000" cy="403225"/>
          </a:xfrm>
          <a:prstGeom prst="rect">
            <a:avLst/>
          </a:prstGeom>
          <a:solidFill>
            <a:srgbClr val="CAD7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descr="A picture containing text, vector graphics, balloon, aircraft&#10;&#10;Description automatically generated">
            <a:extLst>
              <a:ext uri="{FF2B5EF4-FFF2-40B4-BE49-F238E27FC236}">
                <a16:creationId xmlns:a16="http://schemas.microsoft.com/office/drawing/2014/main" id="{8F85B1BC-1BD0-5219-3BF9-6C7696D0F1D3}"/>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239268" y="1911552"/>
            <a:ext cx="6517087" cy="6505613"/>
          </a:xfrm>
          <a:prstGeom prst="rect">
            <a:avLst/>
          </a:prstGeom>
        </p:spPr>
      </p:pic>
      <p:sp>
        <p:nvSpPr>
          <p:cNvPr id="3" name="Text Placeholder 2">
            <a:extLst>
              <a:ext uri="{FF2B5EF4-FFF2-40B4-BE49-F238E27FC236}">
                <a16:creationId xmlns:a16="http://schemas.microsoft.com/office/drawing/2014/main" id="{49ED6A75-27E3-01D7-F3BB-99990D4E656C}"/>
              </a:ext>
            </a:extLst>
          </p:cNvPr>
          <p:cNvSpPr>
            <a:spLocks noGrp="1"/>
          </p:cNvSpPr>
          <p:nvPr>
            <p:ph type="body" sz="quarter" idx="13" hasCustomPrompt="1"/>
          </p:nvPr>
        </p:nvSpPr>
        <p:spPr>
          <a:xfrm>
            <a:off x="958851" y="2089397"/>
            <a:ext cx="10274299" cy="1039812"/>
          </a:xfrm>
          <a:prstGeom prst="rect">
            <a:avLst/>
          </a:prstGeom>
        </p:spPr>
        <p:txBody>
          <a:bodyPr/>
          <a:lstStyle>
            <a:lvl1pPr marL="0" indent="0">
              <a:lnSpc>
                <a:spcPct val="70000"/>
              </a:lnSpc>
              <a:buNone/>
              <a:defRPr sz="7200" b="0">
                <a:latin typeface="+mn-lt"/>
              </a:defRPr>
            </a:lvl1pPr>
          </a:lstStyle>
          <a:p>
            <a:pPr lvl="0"/>
            <a:r>
              <a:rPr lang="en-US"/>
              <a:t>Section heading</a:t>
            </a:r>
          </a:p>
        </p:txBody>
      </p:sp>
      <p:sp>
        <p:nvSpPr>
          <p:cNvPr id="5" name="Text Placeholder 24">
            <a:extLst>
              <a:ext uri="{FF2B5EF4-FFF2-40B4-BE49-F238E27FC236}">
                <a16:creationId xmlns:a16="http://schemas.microsoft.com/office/drawing/2014/main" id="{217FAA4D-52E4-2D2E-00D2-E3EF84F998EC}"/>
              </a:ext>
            </a:extLst>
          </p:cNvPr>
          <p:cNvSpPr>
            <a:spLocks noGrp="1"/>
          </p:cNvSpPr>
          <p:nvPr>
            <p:ph type="body" sz="quarter" idx="12" hasCustomPrompt="1"/>
          </p:nvPr>
        </p:nvSpPr>
        <p:spPr>
          <a:xfrm>
            <a:off x="958851" y="3201401"/>
            <a:ext cx="10274300" cy="1293162"/>
          </a:xfrm>
          <a:prstGeom prst="rect">
            <a:avLst/>
          </a:prstGeom>
        </p:spPr>
        <p:txBody>
          <a:bodyPr/>
          <a:lstStyle>
            <a:lvl1pPr marL="0" indent="0">
              <a:buNone/>
              <a:defRPr/>
            </a:lvl1pPr>
          </a:lstStyle>
          <a:p>
            <a:pPr lvl="0"/>
            <a:r>
              <a:rPr lang="en-US"/>
              <a:t>Subheading</a:t>
            </a:r>
          </a:p>
        </p:txBody>
      </p:sp>
    </p:spTree>
    <p:extLst>
      <p:ext uri="{BB962C8B-B14F-4D97-AF65-F5344CB8AC3E}">
        <p14:creationId xmlns:p14="http://schemas.microsoft.com/office/powerpoint/2010/main" val="263285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747CF21-FEEA-85D4-0164-A1DCA9752864}"/>
              </a:ext>
            </a:extLst>
          </p:cNvPr>
          <p:cNvSpPr txBox="1"/>
          <p:nvPr userDrawn="1"/>
        </p:nvSpPr>
        <p:spPr bwMode="auto">
          <a:xfrm>
            <a:off x="10999967" y="6381750"/>
            <a:ext cx="60536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lnSpc>
                <a:spcPts val="1000"/>
              </a:lnSpc>
              <a:spcBef>
                <a:spcPct val="0"/>
              </a:spcBef>
              <a:spcAft>
                <a:spcPct val="0"/>
              </a:spcAft>
            </a:pPr>
            <a:fld id="{4F061296-42C2-1443-8274-6B17F3E28B7C}" type="slidenum">
              <a:rPr lang="en-GB" altLang="en-US" sz="900">
                <a:solidFill>
                  <a:srgbClr val="776F65">
                    <a:lumMod val="50000"/>
                  </a:srgbClr>
                </a:solidFill>
                <a:latin typeface="Calibri" panose="020F0502020204030204" pitchFamily="34" charset="0"/>
                <a:cs typeface="Arial"/>
              </a:rPr>
              <a:pPr fontAlgn="base">
                <a:lnSpc>
                  <a:spcPts val="1000"/>
                </a:lnSpc>
                <a:spcBef>
                  <a:spcPct val="0"/>
                </a:spcBef>
                <a:spcAft>
                  <a:spcPct val="0"/>
                </a:spcAft>
              </a:pPr>
              <a:t>‹#›</a:t>
            </a:fld>
            <a:endParaRPr lang="en-GB" altLang="en-US" sz="900">
              <a:solidFill>
                <a:srgbClr val="776F65">
                  <a:lumMod val="50000"/>
                </a:srgbClr>
              </a:solidFill>
              <a:latin typeface="Calibri" panose="020F0502020204030204" pitchFamily="34" charset="0"/>
              <a:cs typeface="Arial"/>
            </a:endParaRPr>
          </a:p>
        </p:txBody>
      </p:sp>
      <p:cxnSp>
        <p:nvCxnSpPr>
          <p:cNvPr id="12" name="Straight Connector 11">
            <a:extLst>
              <a:ext uri="{FF2B5EF4-FFF2-40B4-BE49-F238E27FC236}">
                <a16:creationId xmlns:a16="http://schemas.microsoft.com/office/drawing/2014/main" id="{FBA8CD06-D784-7947-F010-796C2FF25916}"/>
              </a:ext>
            </a:extLst>
          </p:cNvPr>
          <p:cNvCxnSpPr/>
          <p:nvPr userDrawn="1"/>
        </p:nvCxnSpPr>
        <p:spPr>
          <a:xfrm flipH="1" flipV="1">
            <a:off x="10896247" y="6397628"/>
            <a:ext cx="0" cy="206375"/>
          </a:xfrm>
          <a:prstGeom prst="line">
            <a:avLst/>
          </a:prstGeom>
          <a:noFill/>
          <a:ln w="6350" cap="flat" cmpd="sng" algn="ctr">
            <a:solidFill>
              <a:srgbClr val="776F65">
                <a:lumMod val="50000"/>
              </a:srgbClr>
            </a:solidFill>
            <a:prstDash val="solid"/>
          </a:ln>
          <a:effectLst/>
        </p:spPr>
      </p:cxnSp>
      <p:sp>
        <p:nvSpPr>
          <p:cNvPr id="15" name="Title 1">
            <a:extLst>
              <a:ext uri="{FF2B5EF4-FFF2-40B4-BE49-F238E27FC236}">
                <a16:creationId xmlns:a16="http://schemas.microsoft.com/office/drawing/2014/main" id="{825061E4-52D5-719F-C273-82024DA970F5}"/>
              </a:ext>
            </a:extLst>
          </p:cNvPr>
          <p:cNvSpPr txBox="1"/>
          <p:nvPr userDrawn="1"/>
        </p:nvSpPr>
        <p:spPr bwMode="auto">
          <a:xfrm>
            <a:off x="1059984" y="6380166"/>
            <a:ext cx="328534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lnSpc>
                <a:spcPts val="1000"/>
              </a:lnSpc>
              <a:spcBef>
                <a:spcPct val="0"/>
              </a:spcBef>
              <a:spcAft>
                <a:spcPct val="0"/>
              </a:spcAft>
            </a:pPr>
            <a:endParaRPr lang="en-GB" altLang="en-US" sz="900">
              <a:solidFill>
                <a:srgbClr val="776F65">
                  <a:lumMod val="50000"/>
                </a:srgbClr>
              </a:solidFill>
              <a:latin typeface="Calibri" panose="020F0502020204030204" pitchFamily="34" charset="0"/>
              <a:cs typeface="Arial"/>
            </a:endParaRPr>
          </a:p>
          <a:p>
            <a:pPr fontAlgn="base">
              <a:lnSpc>
                <a:spcPts val="1000"/>
              </a:lnSpc>
              <a:spcBef>
                <a:spcPct val="0"/>
              </a:spcBef>
              <a:spcAft>
                <a:spcPct val="0"/>
              </a:spcAft>
            </a:pPr>
            <a:r>
              <a:rPr lang="en-US" altLang="en-US" sz="900">
                <a:solidFill>
                  <a:srgbClr val="776F65">
                    <a:lumMod val="50000"/>
                  </a:srgbClr>
                </a:solidFill>
                <a:latin typeface="Calibri" panose="020F0502020204030204" pitchFamily="34" charset="0"/>
                <a:cs typeface="Arial"/>
              </a:rPr>
              <a:t>Department of Agriculture, Fisheries and Forestry</a:t>
            </a:r>
          </a:p>
        </p:txBody>
      </p:sp>
      <p:sp>
        <p:nvSpPr>
          <p:cNvPr id="4" name="TextBox 3">
            <a:extLst>
              <a:ext uri="{FF2B5EF4-FFF2-40B4-BE49-F238E27FC236}">
                <a16:creationId xmlns:a16="http://schemas.microsoft.com/office/drawing/2014/main" id="{FB6F5047-25E3-35B8-3317-70066F0C7966}"/>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EEDE72C5-CF02-424A-607B-F969ECE79C8D}"/>
              </a:ext>
            </a:extLst>
          </p:cNvPr>
          <p:cNvSpPr txBox="1"/>
          <p:nvPr userDrawn="1">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AU" sz="12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952524912"/>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95" r:id="rId3"/>
    <p:sldLayoutId id="2147483694" r:id="rId4"/>
    <p:sldLayoutId id="2147483672" r:id="rId5"/>
    <p:sldLayoutId id="2147483692" r:id="rId6"/>
    <p:sldLayoutId id="2147483693" r:id="rId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19" userDrawn="1">
          <p15:clr>
            <a:srgbClr val="F26B43"/>
          </p15:clr>
        </p15:guide>
        <p15:guide id="2" pos="604" userDrawn="1">
          <p15:clr>
            <a:srgbClr val="F26B43"/>
          </p15:clr>
        </p15:guide>
        <p15:guide id="3" orient="horz" pos="459" userDrawn="1">
          <p15:clr>
            <a:srgbClr val="F26B43"/>
          </p15:clr>
        </p15:guide>
        <p15:guide id="4" pos="7076" userDrawn="1">
          <p15:clr>
            <a:srgbClr val="F26B43"/>
          </p15:clr>
        </p15:guide>
        <p15:guide id="5" orient="horz" pos="3861" userDrawn="1">
          <p15:clr>
            <a:srgbClr val="F26B43"/>
          </p15:clr>
        </p15:guide>
        <p15:guide id="6" pos="396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747CF21-FEEA-85D4-0164-A1DCA9752864}"/>
              </a:ext>
            </a:extLst>
          </p:cNvPr>
          <p:cNvSpPr txBox="1"/>
          <p:nvPr userDrawn="1"/>
        </p:nvSpPr>
        <p:spPr bwMode="auto">
          <a:xfrm>
            <a:off x="10999967" y="6381750"/>
            <a:ext cx="60536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lnSpc>
                <a:spcPts val="1000"/>
              </a:lnSpc>
              <a:spcBef>
                <a:spcPct val="0"/>
              </a:spcBef>
              <a:spcAft>
                <a:spcPct val="0"/>
              </a:spcAft>
            </a:pPr>
            <a:fld id="{4F061296-42C2-1443-8274-6B17F3E28B7C}" type="slidenum">
              <a:rPr lang="en-GB" altLang="en-US" sz="900">
                <a:solidFill>
                  <a:srgbClr val="776F65">
                    <a:lumMod val="50000"/>
                  </a:srgbClr>
                </a:solidFill>
                <a:latin typeface="Calibri" panose="020F0502020204030204" pitchFamily="34" charset="0"/>
                <a:cs typeface="Arial"/>
              </a:rPr>
              <a:pPr fontAlgn="base">
                <a:lnSpc>
                  <a:spcPts val="1000"/>
                </a:lnSpc>
                <a:spcBef>
                  <a:spcPct val="0"/>
                </a:spcBef>
                <a:spcAft>
                  <a:spcPct val="0"/>
                </a:spcAft>
              </a:pPr>
              <a:t>‹#›</a:t>
            </a:fld>
            <a:endParaRPr lang="en-GB" altLang="en-US" sz="900">
              <a:solidFill>
                <a:srgbClr val="776F65">
                  <a:lumMod val="50000"/>
                </a:srgbClr>
              </a:solidFill>
              <a:latin typeface="Calibri" panose="020F0502020204030204" pitchFamily="34" charset="0"/>
              <a:cs typeface="Arial"/>
            </a:endParaRPr>
          </a:p>
        </p:txBody>
      </p:sp>
      <p:cxnSp>
        <p:nvCxnSpPr>
          <p:cNvPr id="12" name="Straight Connector 11">
            <a:extLst>
              <a:ext uri="{FF2B5EF4-FFF2-40B4-BE49-F238E27FC236}">
                <a16:creationId xmlns:a16="http://schemas.microsoft.com/office/drawing/2014/main" id="{FBA8CD06-D784-7947-F010-796C2FF25916}"/>
              </a:ext>
            </a:extLst>
          </p:cNvPr>
          <p:cNvCxnSpPr/>
          <p:nvPr userDrawn="1"/>
        </p:nvCxnSpPr>
        <p:spPr>
          <a:xfrm flipH="1" flipV="1">
            <a:off x="10896247" y="6397628"/>
            <a:ext cx="0" cy="206375"/>
          </a:xfrm>
          <a:prstGeom prst="line">
            <a:avLst/>
          </a:prstGeom>
          <a:noFill/>
          <a:ln w="6350" cap="flat" cmpd="sng" algn="ctr">
            <a:solidFill>
              <a:srgbClr val="776F65">
                <a:lumMod val="50000"/>
              </a:srgbClr>
            </a:solidFill>
            <a:prstDash val="solid"/>
          </a:ln>
          <a:effectLst/>
        </p:spPr>
      </p:cxnSp>
      <p:sp>
        <p:nvSpPr>
          <p:cNvPr id="15" name="Title 1">
            <a:extLst>
              <a:ext uri="{FF2B5EF4-FFF2-40B4-BE49-F238E27FC236}">
                <a16:creationId xmlns:a16="http://schemas.microsoft.com/office/drawing/2014/main" id="{825061E4-52D5-719F-C273-82024DA970F5}"/>
              </a:ext>
            </a:extLst>
          </p:cNvPr>
          <p:cNvSpPr txBox="1"/>
          <p:nvPr userDrawn="1"/>
        </p:nvSpPr>
        <p:spPr bwMode="auto">
          <a:xfrm>
            <a:off x="1059984" y="6380166"/>
            <a:ext cx="328534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lnSpc>
                <a:spcPts val="1000"/>
              </a:lnSpc>
              <a:spcBef>
                <a:spcPct val="0"/>
              </a:spcBef>
              <a:spcAft>
                <a:spcPct val="0"/>
              </a:spcAft>
            </a:pPr>
            <a:endParaRPr lang="en-GB" altLang="en-US" sz="900">
              <a:solidFill>
                <a:srgbClr val="776F65">
                  <a:lumMod val="50000"/>
                </a:srgbClr>
              </a:solidFill>
              <a:latin typeface="Calibri" panose="020F0502020204030204" pitchFamily="34" charset="0"/>
              <a:cs typeface="Arial"/>
            </a:endParaRPr>
          </a:p>
          <a:p>
            <a:pPr fontAlgn="base">
              <a:lnSpc>
                <a:spcPts val="1000"/>
              </a:lnSpc>
              <a:spcBef>
                <a:spcPct val="0"/>
              </a:spcBef>
              <a:spcAft>
                <a:spcPct val="0"/>
              </a:spcAft>
            </a:pPr>
            <a:r>
              <a:rPr lang="en-US" altLang="en-US" sz="900">
                <a:solidFill>
                  <a:srgbClr val="776F65">
                    <a:lumMod val="50000"/>
                  </a:srgbClr>
                </a:solidFill>
                <a:latin typeface="Calibri" panose="020F0502020204030204" pitchFamily="34" charset="0"/>
                <a:cs typeface="Arial"/>
              </a:rPr>
              <a:t>Department of Agriculture, Fisheries and Forestry</a:t>
            </a:r>
          </a:p>
        </p:txBody>
      </p:sp>
      <p:sp>
        <p:nvSpPr>
          <p:cNvPr id="4" name="TextBox 3">
            <a:extLst>
              <a:ext uri="{FF2B5EF4-FFF2-40B4-BE49-F238E27FC236}">
                <a16:creationId xmlns:a16="http://schemas.microsoft.com/office/drawing/2014/main" id="{47CB0749-C0B9-D621-46B9-AAAF8BAA9E9C}"/>
              </a:ext>
            </a:extLst>
          </p:cNvPr>
          <p:cNvSpPr txBox="1"/>
          <p:nvPr>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5" name="TextBox 4">
            <a:extLst>
              <a:ext uri="{FF2B5EF4-FFF2-40B4-BE49-F238E27FC236}">
                <a16:creationId xmlns:a16="http://schemas.microsoft.com/office/drawing/2014/main" id="{8F59039C-734F-E9C9-27A2-A21E4105B70D}"/>
              </a:ext>
            </a:extLst>
          </p:cNvPr>
          <p:cNvSpPr txBox="1"/>
          <p:nvPr>
            <p:extLst>
              <p:ext uri="{1162E1C5-73C7-4A58-AE30-91384D911F3F}">
                <p184:classification xmlns:p184="http://schemas.microsoft.com/office/powerpoint/2018/4/main" val="ftr"/>
              </p:ext>
            </p:extLst>
          </p:nvPr>
        </p:nvSpPr>
        <p:spPr>
          <a:xfrm>
            <a:off x="5820537" y="6611620"/>
            <a:ext cx="585788" cy="182880"/>
          </a:xfrm>
          <a:prstGeom prst="rect">
            <a:avLst/>
          </a:prstGeom>
        </p:spPr>
        <p:txBody>
          <a:bodyPr horzOverflow="overflow" lIns="0" tIns="0" rIns="0" bIns="0">
            <a:spAutoFit/>
          </a:bodyPr>
          <a:lstStyle/>
          <a:p>
            <a:pPr algn="l"/>
            <a:r>
              <a:rPr lang="en-US" sz="1200">
                <a:solidFill>
                  <a:srgbClr val="FF0000"/>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0181110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19">
          <p15:clr>
            <a:srgbClr val="F26B43"/>
          </p15:clr>
        </p15:guide>
        <p15:guide id="2" pos="604">
          <p15:clr>
            <a:srgbClr val="F26B43"/>
          </p15:clr>
        </p15:guide>
        <p15:guide id="3" orient="horz" pos="459">
          <p15:clr>
            <a:srgbClr val="F26B43"/>
          </p15:clr>
        </p15:guide>
        <p15:guide id="4" pos="7076">
          <p15:clr>
            <a:srgbClr val="F26B43"/>
          </p15:clr>
        </p15:guide>
        <p15:guide id="5" orient="horz" pos="3861">
          <p15:clr>
            <a:srgbClr val="F26B43"/>
          </p15:clr>
        </p15:guide>
        <p15:guide id="6" pos="39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hyperlink" Target="https://www.agriculture.gov.au/sites/default/files/documents/guide-performing-qps-fumigations-methyl-bromide-v2.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agriculture.gov.au/sites/default/files/documents/guide-performing-qps-fumigations-methyl-bromide-v2.pdf" TargetMode="External"/><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agriculture.gov.au/sites/default/files/documents/guide-packaging-suitability-qps-treatments-v2.0.pdf" TargetMode="External"/><Relationship Id="rId5" Type="http://schemas.openxmlformats.org/officeDocument/2006/relationships/image" Target="../media/image36.png"/><Relationship Id="rId4" Type="http://schemas.openxmlformats.org/officeDocument/2006/relationships/image" Target="../media/image35.sv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2.xml.rels><?xml version="1.0" encoding="UTF-8" standalone="yes"?>
<Relationships xmlns="http://schemas.openxmlformats.org/package/2006/relationships"><Relationship Id="rId3" Type="http://schemas.openxmlformats.org/officeDocument/2006/relationships/hyperlink" Target="https://www.agriculture.gov.au/biosecurity-trade/import/arrival/treatments/treatments-fumigants/methyl-bromide-fumigation-methodology-changes" TargetMode="External"/><Relationship Id="rId2" Type="http://schemas.openxmlformats.org/officeDocument/2006/relationships/image" Target="../media/image8.png"/><Relationship Id="rId1" Type="http://schemas.openxmlformats.org/officeDocument/2006/relationships/slideLayout" Target="../slideLayouts/slideLayout5.xml"/><Relationship Id="rId5" Type="http://schemas.openxmlformats.org/officeDocument/2006/relationships/hyperlink" Target="https://bicon.agriculture.gov.au/" TargetMode="External"/><Relationship Id="rId4" Type="http://schemas.openxmlformats.org/officeDocument/2006/relationships/hyperlink" Target="https://www.agriculture.gov.au/sites/default/files/documents/methyl-bromide-fumigation-methodology-v3.0.pdf"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agriculture.gov.au/biosecurity-trade/pests-diseases-weeds/plant/identify/khapra-beetle/plant-products#methyl-bromide-fumigation"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offshoretreatments@aff.gov.au" TargetMode="External"/><Relationship Id="rId7" Type="http://schemas.openxmlformats.org/officeDocument/2006/relationships/image" Target="../media/image46.svg"/><Relationship Id="rId2" Type="http://schemas.openxmlformats.org/officeDocument/2006/relationships/hyperlink" Target="https://www.agriculture.gov.au/biosecurity-trade/import/arrival/treatments/treatments-fumigants/methyl-bromide-fumigation-methodology-changes" TargetMode="Externa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A980288-8EA6-83CD-77EF-849040483631}"/>
              </a:ext>
            </a:extLst>
          </p:cNvPr>
          <p:cNvSpPr>
            <a:spLocks noGrp="1"/>
          </p:cNvSpPr>
          <p:nvPr>
            <p:ph type="body" sz="quarter" idx="11"/>
          </p:nvPr>
        </p:nvSpPr>
        <p:spPr>
          <a:xfrm>
            <a:off x="973666" y="3411790"/>
            <a:ext cx="4928201" cy="646450"/>
          </a:xfrm>
        </p:spPr>
        <p:txBody>
          <a:bodyPr/>
          <a:lstStyle/>
          <a:p>
            <a:r>
              <a:rPr lang="en-AU"/>
              <a:t>Overview of key changes</a:t>
            </a:r>
          </a:p>
        </p:txBody>
      </p:sp>
      <p:sp>
        <p:nvSpPr>
          <p:cNvPr id="4" name="Title 3">
            <a:extLst>
              <a:ext uri="{FF2B5EF4-FFF2-40B4-BE49-F238E27FC236}">
                <a16:creationId xmlns:a16="http://schemas.microsoft.com/office/drawing/2014/main" id="{00B215E4-B153-FF78-B532-9C8E7EDD12F1}"/>
              </a:ext>
            </a:extLst>
          </p:cNvPr>
          <p:cNvSpPr>
            <a:spLocks noGrp="1"/>
          </p:cNvSpPr>
          <p:nvPr>
            <p:ph type="title"/>
          </p:nvPr>
        </p:nvSpPr>
        <p:spPr>
          <a:xfrm>
            <a:off x="957969" y="2069868"/>
            <a:ext cx="5021726" cy="838202"/>
          </a:xfrm>
        </p:spPr>
        <p:txBody>
          <a:bodyPr/>
          <a:lstStyle/>
          <a:p>
            <a:r>
              <a:rPr lang="en-AU"/>
              <a:t>Methyl Bromide Fumigation Methodology version 3.0</a:t>
            </a:r>
          </a:p>
        </p:txBody>
      </p:sp>
      <p:sp>
        <p:nvSpPr>
          <p:cNvPr id="11" name="Text Placeholder 10">
            <a:extLst>
              <a:ext uri="{FF2B5EF4-FFF2-40B4-BE49-F238E27FC236}">
                <a16:creationId xmlns:a16="http://schemas.microsoft.com/office/drawing/2014/main" id="{224798E2-2BA3-9F83-EC4B-5E607D5FA92D}"/>
              </a:ext>
            </a:extLst>
          </p:cNvPr>
          <p:cNvSpPr>
            <a:spLocks noGrp="1"/>
          </p:cNvSpPr>
          <p:nvPr>
            <p:ph type="body" sz="quarter" idx="18"/>
          </p:nvPr>
        </p:nvSpPr>
        <p:spPr>
          <a:xfrm>
            <a:off x="973668" y="5643566"/>
            <a:ext cx="5122332" cy="267919"/>
          </a:xfrm>
        </p:spPr>
        <p:txBody>
          <a:bodyPr/>
          <a:lstStyle/>
          <a:p>
            <a:r>
              <a:rPr lang="en-AU" dirty="0"/>
              <a:t>Compliance and Enforcement Division</a:t>
            </a:r>
          </a:p>
        </p:txBody>
      </p:sp>
      <p:sp>
        <p:nvSpPr>
          <p:cNvPr id="12" name="Text Placeholder 11">
            <a:extLst>
              <a:ext uri="{FF2B5EF4-FFF2-40B4-BE49-F238E27FC236}">
                <a16:creationId xmlns:a16="http://schemas.microsoft.com/office/drawing/2014/main" id="{C0E9340A-A80D-5AFE-D91C-8F06F151A417}"/>
              </a:ext>
            </a:extLst>
          </p:cNvPr>
          <p:cNvSpPr>
            <a:spLocks noGrp="1"/>
          </p:cNvSpPr>
          <p:nvPr>
            <p:ph type="body" sz="quarter" idx="20"/>
          </p:nvPr>
        </p:nvSpPr>
        <p:spPr/>
        <p:txBody>
          <a:bodyPr/>
          <a:lstStyle/>
          <a:p>
            <a:r>
              <a:rPr lang="en-AU"/>
              <a:t>Department of Agriculture, Fisheries and Forestry</a:t>
            </a:r>
          </a:p>
        </p:txBody>
      </p:sp>
      <p:sp>
        <p:nvSpPr>
          <p:cNvPr id="7" name="Freeform: Shape 6">
            <a:extLst>
              <a:ext uri="{FF2B5EF4-FFF2-40B4-BE49-F238E27FC236}">
                <a16:creationId xmlns:a16="http://schemas.microsoft.com/office/drawing/2014/main" id="{3C9DEF5D-E89F-0CC4-D9CE-C6D09BD4D643}"/>
              </a:ext>
            </a:extLst>
          </p:cNvPr>
          <p:cNvSpPr/>
          <p:nvPr/>
        </p:nvSpPr>
        <p:spPr>
          <a:xfrm>
            <a:off x="6601602" y="1394952"/>
            <a:ext cx="3930832" cy="3916583"/>
          </a:xfrm>
          <a:custGeom>
            <a:avLst/>
            <a:gdLst>
              <a:gd name="connsiteX0" fmla="*/ 0 w 1547374"/>
              <a:gd name="connsiteY0" fmla="*/ 0 h 1541765"/>
              <a:gd name="connsiteX1" fmla="*/ 1025661 w 1547374"/>
              <a:gd name="connsiteY1" fmla="*/ 0 h 1541765"/>
              <a:gd name="connsiteX2" fmla="*/ 1025661 w 1547374"/>
              <a:gd name="connsiteY2" fmla="*/ 83 h 1541765"/>
              <a:gd name="connsiteX3" fmla="*/ 1026596 w 1547374"/>
              <a:gd name="connsiteY3" fmla="*/ 0 h 1541765"/>
              <a:gd name="connsiteX4" fmla="*/ 1547374 w 1547374"/>
              <a:gd name="connsiteY4" fmla="*/ 520778 h 1541765"/>
              <a:gd name="connsiteX5" fmla="*/ 1547267 w 1547374"/>
              <a:gd name="connsiteY5" fmla="*/ 521990 h 1541765"/>
              <a:gd name="connsiteX6" fmla="*/ 1547374 w 1547374"/>
              <a:gd name="connsiteY6" fmla="*/ 521990 h 1541765"/>
              <a:gd name="connsiteX7" fmla="*/ 1547374 w 1547374"/>
              <a:gd name="connsiteY7" fmla="*/ 1541765 h 1541765"/>
              <a:gd name="connsiteX8" fmla="*/ 534190 w 1547374"/>
              <a:gd name="connsiteY8" fmla="*/ 1541765 h 1541765"/>
              <a:gd name="connsiteX9" fmla="*/ 534190 w 1547374"/>
              <a:gd name="connsiteY9" fmla="*/ 1540582 h 1541765"/>
              <a:gd name="connsiteX10" fmla="*/ 520778 w 1547374"/>
              <a:gd name="connsiteY10" fmla="*/ 1541765 h 1541765"/>
              <a:gd name="connsiteX11" fmla="*/ 0 w 1547374"/>
              <a:gd name="connsiteY11" fmla="*/ 1020987 h 1541765"/>
              <a:gd name="connsiteX12" fmla="*/ 330 w 1547374"/>
              <a:gd name="connsiteY12" fmla="*/ 1017247 h 1541765"/>
              <a:gd name="connsiteX13" fmla="*/ 0 w 1547374"/>
              <a:gd name="connsiteY13" fmla="*/ 1017247 h 1541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7374" h="1541765">
                <a:moveTo>
                  <a:pt x="0" y="0"/>
                </a:moveTo>
                <a:lnTo>
                  <a:pt x="1025661" y="0"/>
                </a:lnTo>
                <a:lnTo>
                  <a:pt x="1025661" y="83"/>
                </a:lnTo>
                <a:lnTo>
                  <a:pt x="1026596" y="0"/>
                </a:lnTo>
                <a:cubicBezTo>
                  <a:pt x="1314214" y="0"/>
                  <a:pt x="1547374" y="233160"/>
                  <a:pt x="1547374" y="520778"/>
                </a:cubicBezTo>
                <a:lnTo>
                  <a:pt x="1547267" y="521990"/>
                </a:lnTo>
                <a:lnTo>
                  <a:pt x="1547374" y="521990"/>
                </a:lnTo>
                <a:lnTo>
                  <a:pt x="1547374" y="1541765"/>
                </a:lnTo>
                <a:lnTo>
                  <a:pt x="534190" y="1541765"/>
                </a:lnTo>
                <a:lnTo>
                  <a:pt x="534190" y="1540582"/>
                </a:lnTo>
                <a:lnTo>
                  <a:pt x="520778" y="1541765"/>
                </a:lnTo>
                <a:cubicBezTo>
                  <a:pt x="233160" y="1541765"/>
                  <a:pt x="0" y="1308605"/>
                  <a:pt x="0" y="1020987"/>
                </a:cubicBezTo>
                <a:lnTo>
                  <a:pt x="330" y="1017247"/>
                </a:lnTo>
                <a:lnTo>
                  <a:pt x="0" y="1017247"/>
                </a:lnTo>
                <a:close/>
              </a:path>
            </a:pathLst>
          </a:custGeom>
          <a:blipFill>
            <a:blip r:embed="rId2">
              <a:extLst>
                <a:ext uri="{28A0092B-C50C-407E-A947-70E740481C1C}">
                  <a14:useLocalDpi xmlns:a14="http://schemas.microsoft.com/office/drawing/2010/main" val="0"/>
                </a:ext>
              </a:extLst>
            </a:blip>
            <a:stretch>
              <a:fillRect l="-7924" r="-607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a:p>
        </p:txBody>
      </p:sp>
      <p:pic>
        <p:nvPicPr>
          <p:cNvPr id="2" name="Graphic 1">
            <a:extLst>
              <a:ext uri="{FF2B5EF4-FFF2-40B4-BE49-F238E27FC236}">
                <a16:creationId xmlns:a16="http://schemas.microsoft.com/office/drawing/2014/main" id="{A61E6945-A686-FE15-45D2-12FE5A863F21}"/>
              </a:ext>
            </a:extLst>
          </p:cNvPr>
          <p:cNvPicPr>
            <a:picLocks noChangeAspect="1"/>
          </p:cNvPicPr>
          <p:nvPr/>
        </p:nvPicPr>
        <p:blipFill>
          <a:blip r:embed="rId3">
            <a:alphaModFix/>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V="1">
            <a:off x="9740452" y="758245"/>
            <a:ext cx="1583964" cy="1576440"/>
          </a:xfrm>
          <a:prstGeom prst="rect">
            <a:avLst/>
          </a:prstGeom>
        </p:spPr>
      </p:pic>
      <p:pic>
        <p:nvPicPr>
          <p:cNvPr id="3" name="Graphic 2">
            <a:extLst>
              <a:ext uri="{FF2B5EF4-FFF2-40B4-BE49-F238E27FC236}">
                <a16:creationId xmlns:a16="http://schemas.microsoft.com/office/drawing/2014/main" id="{72E26452-AE1C-AEDB-1E9C-BF807BC34D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4935177"/>
            <a:ext cx="752716" cy="752716"/>
          </a:xfrm>
          <a:prstGeom prst="rect">
            <a:avLst/>
          </a:prstGeom>
        </p:spPr>
      </p:pic>
    </p:spTree>
    <p:extLst>
      <p:ext uri="{BB962C8B-B14F-4D97-AF65-F5344CB8AC3E}">
        <p14:creationId xmlns:p14="http://schemas.microsoft.com/office/powerpoint/2010/main" val="334503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a:xfrm>
            <a:off x="735932" y="474664"/>
            <a:ext cx="10381480" cy="917256"/>
          </a:xfrm>
        </p:spPr>
        <p:txBody>
          <a:bodyPr/>
          <a:lstStyle/>
          <a:p>
            <a:r>
              <a:rPr lang="en-AU"/>
              <a:t>Gas concentration monitoring locations</a:t>
            </a:r>
          </a:p>
        </p:txBody>
      </p:sp>
      <p:sp>
        <p:nvSpPr>
          <p:cNvPr id="5" name="Text Placeholder 4">
            <a:extLst>
              <a:ext uri="{FF2B5EF4-FFF2-40B4-BE49-F238E27FC236}">
                <a16:creationId xmlns:a16="http://schemas.microsoft.com/office/drawing/2014/main" id="{BDBF55D2-BE7F-1AAF-E2B9-B25A78111E33}"/>
              </a:ext>
            </a:extLst>
          </p:cNvPr>
          <p:cNvSpPr>
            <a:spLocks noGrp="1"/>
          </p:cNvSpPr>
          <p:nvPr>
            <p:ph type="body" sz="quarter" idx="20"/>
          </p:nvPr>
        </p:nvSpPr>
        <p:spPr>
          <a:xfrm>
            <a:off x="970881" y="1454150"/>
            <a:ext cx="10146531" cy="4184651"/>
          </a:xfrm>
        </p:spPr>
        <p:txBody>
          <a:bodyPr/>
          <a:lstStyle/>
          <a:p>
            <a:pPr marL="342900" indent="-342900">
              <a:buFont typeface="Arial" panose="020B0604020202020204" pitchFamily="34" charset="0"/>
              <a:buChar char="•"/>
            </a:pPr>
            <a:r>
              <a:rPr lang="en-AU"/>
              <a:t>Wording change from ‘sampling tube location’ changed to ‘gas monitoring location’</a:t>
            </a:r>
          </a:p>
          <a:p>
            <a:pPr marL="342900" indent="-342900">
              <a:buFont typeface="Arial" panose="020B0604020202020204" pitchFamily="34" charset="0"/>
              <a:buChar char="•"/>
            </a:pPr>
            <a:r>
              <a:rPr lang="en-AU"/>
              <a:t>Location of gas monitoring lines clarified/specified</a:t>
            </a:r>
          </a:p>
        </p:txBody>
      </p:sp>
      <p:pic>
        <p:nvPicPr>
          <p:cNvPr id="8" name="Picture 7">
            <a:extLst>
              <a:ext uri="{FF2B5EF4-FFF2-40B4-BE49-F238E27FC236}">
                <a16:creationId xmlns:a16="http://schemas.microsoft.com/office/drawing/2014/main" id="{B2545C22-1B21-AAFB-2F85-5B50F41B9305}"/>
              </a:ext>
            </a:extLst>
          </p:cNvPr>
          <p:cNvPicPr>
            <a:picLocks noChangeAspect="1"/>
          </p:cNvPicPr>
          <p:nvPr/>
        </p:nvPicPr>
        <p:blipFill>
          <a:blip r:embed="rId3"/>
          <a:stretch>
            <a:fillRect/>
          </a:stretch>
        </p:blipFill>
        <p:spPr>
          <a:xfrm>
            <a:off x="1664019" y="2655886"/>
            <a:ext cx="8525305" cy="3771900"/>
          </a:xfrm>
          <a:prstGeom prst="round2DiagRect">
            <a:avLst/>
          </a:prstGeom>
        </p:spPr>
      </p:pic>
      <p:sp>
        <p:nvSpPr>
          <p:cNvPr id="9" name="Text Placeholder 3">
            <a:extLst>
              <a:ext uri="{FF2B5EF4-FFF2-40B4-BE49-F238E27FC236}">
                <a16:creationId xmlns:a16="http://schemas.microsoft.com/office/drawing/2014/main" id="{8B0422B8-30DB-B946-5CAE-D954B2938DC8}"/>
              </a:ext>
            </a:extLst>
          </p:cNvPr>
          <p:cNvSpPr>
            <a:spLocks noGrp="1"/>
          </p:cNvSpPr>
          <p:nvPr>
            <p:ph type="body" sz="quarter" idx="19"/>
          </p:nvPr>
        </p:nvSpPr>
        <p:spPr>
          <a:xfrm>
            <a:off x="4372943" y="2277743"/>
            <a:ext cx="4222750" cy="631825"/>
          </a:xfrm>
        </p:spPr>
        <p:txBody>
          <a:bodyPr/>
          <a:lstStyle/>
          <a:p>
            <a:r>
              <a:rPr lang="en-AU" sz="2000"/>
              <a:t>Single container enclosures</a:t>
            </a:r>
          </a:p>
        </p:txBody>
      </p:sp>
      <p:sp>
        <p:nvSpPr>
          <p:cNvPr id="2" name="Text Placeholder 3">
            <a:extLst>
              <a:ext uri="{FF2B5EF4-FFF2-40B4-BE49-F238E27FC236}">
                <a16:creationId xmlns:a16="http://schemas.microsoft.com/office/drawing/2014/main" id="{698ACBEA-ABE2-D9EC-3650-83EF64513B9B}"/>
              </a:ext>
            </a:extLst>
          </p:cNvPr>
          <p:cNvSpPr txBox="1">
            <a:spLocks/>
          </p:cNvSpPr>
          <p:nvPr/>
        </p:nvSpPr>
        <p:spPr>
          <a:xfrm>
            <a:off x="2181763" y="2742487"/>
            <a:ext cx="4222750" cy="6318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err="1"/>
              <a:t>Unsheeted</a:t>
            </a:r>
            <a:endParaRPr lang="en-AU" sz="2400"/>
          </a:p>
        </p:txBody>
      </p:sp>
      <p:sp>
        <p:nvSpPr>
          <p:cNvPr id="4" name="Text Placeholder 3">
            <a:extLst>
              <a:ext uri="{FF2B5EF4-FFF2-40B4-BE49-F238E27FC236}">
                <a16:creationId xmlns:a16="http://schemas.microsoft.com/office/drawing/2014/main" id="{7D8B35C3-8D43-6D23-061F-871664645546}"/>
              </a:ext>
            </a:extLst>
          </p:cNvPr>
          <p:cNvSpPr txBox="1">
            <a:spLocks/>
          </p:cNvSpPr>
          <p:nvPr/>
        </p:nvSpPr>
        <p:spPr>
          <a:xfrm>
            <a:off x="8595693" y="2708735"/>
            <a:ext cx="4222750" cy="6318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a:t>Sheeted</a:t>
            </a:r>
            <a:endParaRPr lang="en-AU" sz="2400"/>
          </a:p>
        </p:txBody>
      </p:sp>
    </p:spTree>
    <p:extLst>
      <p:ext uri="{BB962C8B-B14F-4D97-AF65-F5344CB8AC3E}">
        <p14:creationId xmlns:p14="http://schemas.microsoft.com/office/powerpoint/2010/main" val="158654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1D88FF-395F-9233-84D3-FF42B8BF7D02}"/>
              </a:ext>
            </a:extLst>
          </p:cNvPr>
          <p:cNvSpPr>
            <a:spLocks noGrp="1"/>
          </p:cNvSpPr>
          <p:nvPr>
            <p:ph type="title"/>
          </p:nvPr>
        </p:nvSpPr>
        <p:spPr/>
        <p:txBody>
          <a:bodyPr/>
          <a:lstStyle/>
          <a:p>
            <a:r>
              <a:rPr lang="en-AU"/>
              <a:t>Sheeted enclosures</a:t>
            </a:r>
          </a:p>
        </p:txBody>
      </p:sp>
      <p:sp>
        <p:nvSpPr>
          <p:cNvPr id="5" name="Text Placeholder 4">
            <a:extLst>
              <a:ext uri="{FF2B5EF4-FFF2-40B4-BE49-F238E27FC236}">
                <a16:creationId xmlns:a16="http://schemas.microsoft.com/office/drawing/2014/main" id="{5CC40FC3-686C-B782-BD63-7ECAB83DEDED}"/>
              </a:ext>
            </a:extLst>
          </p:cNvPr>
          <p:cNvSpPr>
            <a:spLocks noGrp="1"/>
          </p:cNvSpPr>
          <p:nvPr>
            <p:ph type="body" sz="quarter" idx="20"/>
          </p:nvPr>
        </p:nvSpPr>
        <p:spPr>
          <a:xfrm>
            <a:off x="970882" y="1727201"/>
            <a:ext cx="5125118" cy="3911600"/>
          </a:xfrm>
        </p:spPr>
        <p:txBody>
          <a:bodyPr/>
          <a:lstStyle/>
          <a:p>
            <a:pPr marL="342900" indent="-342900">
              <a:buFont typeface="Arial" panose="020B0604020202020204" pitchFamily="34" charset="0"/>
              <a:buChar char="•"/>
            </a:pPr>
            <a:r>
              <a:rPr lang="en-AU" sz="2800"/>
              <a:t>Each container in a sheeted enclosure must have 3 monitoring lines</a:t>
            </a:r>
          </a:p>
          <a:p>
            <a:pPr marL="342900" indent="-342900">
              <a:buFont typeface="Arial" panose="020B0604020202020204" pitchFamily="34" charset="0"/>
              <a:buChar char="•"/>
            </a:pPr>
            <a:r>
              <a:rPr lang="en-AU" sz="2800"/>
              <a:t>New allowance: one container can fail</a:t>
            </a:r>
          </a:p>
          <a:p>
            <a:endParaRPr lang="en-AU"/>
          </a:p>
        </p:txBody>
      </p:sp>
      <p:pic>
        <p:nvPicPr>
          <p:cNvPr id="6" name="Picture Placeholder 10" descr="A diagram of two containers under a sheeted enclosure. Both containers have 3 gas monitoring locations each: front base, middle center, and top back.">
            <a:extLst>
              <a:ext uri="{FF2B5EF4-FFF2-40B4-BE49-F238E27FC236}">
                <a16:creationId xmlns:a16="http://schemas.microsoft.com/office/drawing/2014/main" id="{FC55984B-DD4D-42A1-46B4-C8B508C4BB17}"/>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val="0"/>
              </a:ext>
            </a:extLst>
          </a:blip>
          <a:srcRect t="732" b="195"/>
          <a:stretch/>
        </p:blipFill>
        <p:spPr>
          <a:xfrm>
            <a:off x="6602033" y="1252954"/>
            <a:ext cx="4933030" cy="4860094"/>
          </a:xfrm>
          <a:prstGeom prst="round2DiagRect">
            <a:avLst/>
          </a:prstGeom>
        </p:spPr>
      </p:pic>
      <p:sp>
        <p:nvSpPr>
          <p:cNvPr id="7" name="Text Placeholder 3">
            <a:extLst>
              <a:ext uri="{FF2B5EF4-FFF2-40B4-BE49-F238E27FC236}">
                <a16:creationId xmlns:a16="http://schemas.microsoft.com/office/drawing/2014/main" id="{6F804A71-D969-4EF5-A9A3-789D7A3158EC}"/>
              </a:ext>
            </a:extLst>
          </p:cNvPr>
          <p:cNvSpPr>
            <a:spLocks noGrp="1"/>
          </p:cNvSpPr>
          <p:nvPr>
            <p:ph type="body" sz="quarter" idx="19"/>
          </p:nvPr>
        </p:nvSpPr>
        <p:spPr>
          <a:xfrm>
            <a:off x="7003122" y="744952"/>
            <a:ext cx="6182525" cy="631825"/>
          </a:xfrm>
        </p:spPr>
        <p:txBody>
          <a:bodyPr/>
          <a:lstStyle/>
          <a:p>
            <a:r>
              <a:rPr lang="en-AU" sz="2400"/>
              <a:t>Multi-container sheeted enclosure</a:t>
            </a:r>
          </a:p>
        </p:txBody>
      </p:sp>
    </p:spTree>
    <p:extLst>
      <p:ext uri="{BB962C8B-B14F-4D97-AF65-F5344CB8AC3E}">
        <p14:creationId xmlns:p14="http://schemas.microsoft.com/office/powerpoint/2010/main" val="1465458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572A7-AB5B-A5FB-2F42-6EF1FCE56275}"/>
              </a:ext>
            </a:extLst>
          </p:cNvPr>
          <p:cNvSpPr>
            <a:spLocks noGrp="1"/>
          </p:cNvSpPr>
          <p:nvPr>
            <p:ph type="title"/>
          </p:nvPr>
        </p:nvSpPr>
        <p:spPr>
          <a:xfrm>
            <a:off x="961050" y="315710"/>
            <a:ext cx="10751218" cy="917256"/>
          </a:xfrm>
        </p:spPr>
        <p:txBody>
          <a:bodyPr/>
          <a:lstStyle/>
          <a:p>
            <a:r>
              <a:rPr lang="en-AU"/>
              <a:t>Gas concentration monitoring locations - perishables</a:t>
            </a:r>
          </a:p>
        </p:txBody>
      </p:sp>
      <p:pic>
        <p:nvPicPr>
          <p:cNvPr id="6" name="Picture 5">
            <a:extLst>
              <a:ext uri="{FF2B5EF4-FFF2-40B4-BE49-F238E27FC236}">
                <a16:creationId xmlns:a16="http://schemas.microsoft.com/office/drawing/2014/main" id="{793186E2-A975-8838-B935-F47CEDC22293}"/>
              </a:ext>
            </a:extLst>
          </p:cNvPr>
          <p:cNvPicPr>
            <a:picLocks noChangeAspect="1"/>
          </p:cNvPicPr>
          <p:nvPr/>
        </p:nvPicPr>
        <p:blipFill>
          <a:blip r:embed="rId3"/>
          <a:stretch>
            <a:fillRect/>
          </a:stretch>
        </p:blipFill>
        <p:spPr>
          <a:xfrm>
            <a:off x="3151239" y="1719325"/>
            <a:ext cx="5714311" cy="2294383"/>
          </a:xfrm>
          <a:prstGeom prst="round2DiagRect">
            <a:avLst/>
          </a:prstGeom>
        </p:spPr>
      </p:pic>
      <p:pic>
        <p:nvPicPr>
          <p:cNvPr id="7" name="Picture 6">
            <a:extLst>
              <a:ext uri="{FF2B5EF4-FFF2-40B4-BE49-F238E27FC236}">
                <a16:creationId xmlns:a16="http://schemas.microsoft.com/office/drawing/2014/main" id="{AD54AB6C-939D-A961-EE60-0296664263C1}"/>
              </a:ext>
            </a:extLst>
          </p:cNvPr>
          <p:cNvPicPr>
            <a:picLocks noChangeAspect="1"/>
          </p:cNvPicPr>
          <p:nvPr/>
        </p:nvPicPr>
        <p:blipFill>
          <a:blip r:embed="rId4"/>
          <a:stretch>
            <a:fillRect/>
          </a:stretch>
        </p:blipFill>
        <p:spPr>
          <a:xfrm>
            <a:off x="3232854" y="4013708"/>
            <a:ext cx="5973670" cy="2184402"/>
          </a:xfrm>
          <a:prstGeom prst="round2DiagRect">
            <a:avLst/>
          </a:prstGeom>
        </p:spPr>
      </p:pic>
    </p:spTree>
    <p:extLst>
      <p:ext uri="{BB962C8B-B14F-4D97-AF65-F5344CB8AC3E}">
        <p14:creationId xmlns:p14="http://schemas.microsoft.com/office/powerpoint/2010/main" val="424007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7BDB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a:xfrm>
            <a:off x="970881" y="728664"/>
            <a:ext cx="10855933" cy="917256"/>
          </a:xfrm>
        </p:spPr>
        <p:txBody>
          <a:bodyPr/>
          <a:lstStyle/>
          <a:p>
            <a:r>
              <a:rPr lang="en-AU"/>
              <a:t>Topping up</a:t>
            </a:r>
          </a:p>
        </p:txBody>
      </p:sp>
      <p:sp>
        <p:nvSpPr>
          <p:cNvPr id="5" name="Text Placeholder 4">
            <a:extLst>
              <a:ext uri="{FF2B5EF4-FFF2-40B4-BE49-F238E27FC236}">
                <a16:creationId xmlns:a16="http://schemas.microsoft.com/office/drawing/2014/main" id="{BDBF55D2-BE7F-1AAF-E2B9-B25A78111E33}"/>
              </a:ext>
            </a:extLst>
          </p:cNvPr>
          <p:cNvSpPr>
            <a:spLocks noGrp="1"/>
          </p:cNvSpPr>
          <p:nvPr>
            <p:ph type="body" sz="quarter" idx="20"/>
          </p:nvPr>
        </p:nvSpPr>
        <p:spPr>
          <a:xfrm>
            <a:off x="970881" y="1742537"/>
            <a:ext cx="9691367" cy="3896264"/>
          </a:xfrm>
        </p:spPr>
        <p:txBody>
          <a:bodyPr/>
          <a:lstStyle/>
          <a:p>
            <a:pPr marL="342900" indent="-342900">
              <a:buFont typeface="Arial" panose="020B0604020202020204" pitchFamily="34" charset="0"/>
              <a:buChar char="•"/>
            </a:pPr>
            <a:r>
              <a:rPr lang="en-AU" sz="2800"/>
              <a:t>During the exposure period – if concentration is equal to or above the standard</a:t>
            </a:r>
          </a:p>
          <a:p>
            <a:pPr marL="342900" indent="-342900">
              <a:buFont typeface="Arial" panose="020B0604020202020204" pitchFamily="34" charset="0"/>
              <a:buChar char="•"/>
            </a:pPr>
            <a:r>
              <a:rPr lang="en-AU" sz="2800"/>
              <a:t>Permitted for treatments under 12 hours</a:t>
            </a:r>
          </a:p>
        </p:txBody>
      </p:sp>
      <p:grpSp>
        <p:nvGrpSpPr>
          <p:cNvPr id="2" name="Group 7">
            <a:extLst>
              <a:ext uri="{FF2B5EF4-FFF2-40B4-BE49-F238E27FC236}">
                <a16:creationId xmlns:a16="http://schemas.microsoft.com/office/drawing/2014/main" id="{55AD8DF6-1ADF-279E-9B3A-8481755B6370}"/>
              </a:ext>
            </a:extLst>
          </p:cNvPr>
          <p:cNvGrpSpPr>
            <a:grpSpLocks/>
          </p:cNvGrpSpPr>
          <p:nvPr/>
        </p:nvGrpSpPr>
        <p:grpSpPr bwMode="auto">
          <a:xfrm>
            <a:off x="4685207" y="3429000"/>
            <a:ext cx="2641600" cy="2260600"/>
            <a:chOff x="0" y="0"/>
            <a:chExt cx="1664" cy="1424"/>
          </a:xfrm>
          <a:solidFill>
            <a:srgbClr val="FFFFCC"/>
          </a:solidFill>
        </p:grpSpPr>
        <p:sp>
          <p:nvSpPr>
            <p:cNvPr id="4" name="Rectangle 8">
              <a:extLst>
                <a:ext uri="{FF2B5EF4-FFF2-40B4-BE49-F238E27FC236}">
                  <a16:creationId xmlns:a16="http://schemas.microsoft.com/office/drawing/2014/main" id="{5942A799-5648-97D2-DF89-F16CB19ACB00}"/>
                </a:ext>
              </a:extLst>
            </p:cNvPr>
            <p:cNvSpPr>
              <a:spLocks/>
            </p:cNvSpPr>
            <p:nvPr/>
          </p:nvSpPr>
          <p:spPr bwMode="auto">
            <a:xfrm>
              <a:off x="0" y="0"/>
              <a:ext cx="1656" cy="1416"/>
            </a:xfrm>
            <a:prstGeom prst="rect">
              <a:avLst/>
            </a:prstGeom>
            <a:grpFill/>
            <a:ln w="38100">
              <a:solidFill>
                <a:srgbClr val="000000"/>
              </a:solidFill>
              <a:miter lim="800000"/>
              <a:headEnd/>
              <a:tailEnd/>
            </a:ln>
          </p:spPr>
          <p:txBody>
            <a:bodyPr lIns="0" tIns="0" rIns="0" bIns="0"/>
            <a:lstStyle/>
            <a:p>
              <a:pPr eaLnBrk="1" hangingPunct="1">
                <a:defRPr/>
              </a:pPr>
              <a:endParaRPr lang="en-US">
                <a:latin typeface="+mn-lt"/>
              </a:endParaRPr>
            </a:p>
          </p:txBody>
        </p:sp>
        <p:sp>
          <p:nvSpPr>
            <p:cNvPr id="6" name="Line 9">
              <a:extLst>
                <a:ext uri="{FF2B5EF4-FFF2-40B4-BE49-F238E27FC236}">
                  <a16:creationId xmlns:a16="http://schemas.microsoft.com/office/drawing/2014/main" id="{18CFA146-A800-69CC-C192-CBF6B844375D}"/>
                </a:ext>
              </a:extLst>
            </p:cNvPr>
            <p:cNvSpPr>
              <a:spLocks noChangeShapeType="1"/>
            </p:cNvSpPr>
            <p:nvPr/>
          </p:nvSpPr>
          <p:spPr bwMode="auto">
            <a:xfrm rot="10800000" flipH="1">
              <a:off x="0" y="0"/>
              <a:ext cx="1015" cy="816"/>
            </a:xfrm>
            <a:prstGeom prst="line">
              <a:avLst/>
            </a:prstGeom>
            <a:grpFill/>
            <a:ln w="38100">
              <a:solidFill>
                <a:srgbClr val="000000"/>
              </a:solidFill>
              <a:round/>
              <a:headEnd/>
              <a:tailEnd/>
            </a:ln>
          </p:spPr>
          <p:txBody>
            <a:bodyPr/>
            <a:lstStyle/>
            <a:p>
              <a:pPr eaLnBrk="1" hangingPunct="1">
                <a:defRPr/>
              </a:pPr>
              <a:endParaRPr lang="en-AU">
                <a:latin typeface="+mn-lt"/>
              </a:endParaRPr>
            </a:p>
          </p:txBody>
        </p:sp>
        <p:sp>
          <p:nvSpPr>
            <p:cNvPr id="7" name="Line 10">
              <a:extLst>
                <a:ext uri="{FF2B5EF4-FFF2-40B4-BE49-F238E27FC236}">
                  <a16:creationId xmlns:a16="http://schemas.microsoft.com/office/drawing/2014/main" id="{9071E4B6-424D-6EDA-5EB7-20AE7C2F50CF}"/>
                </a:ext>
              </a:extLst>
            </p:cNvPr>
            <p:cNvSpPr>
              <a:spLocks noChangeShapeType="1"/>
            </p:cNvSpPr>
            <p:nvPr/>
          </p:nvSpPr>
          <p:spPr bwMode="auto">
            <a:xfrm rot="10800000" flipH="1">
              <a:off x="640" y="552"/>
              <a:ext cx="1024" cy="872"/>
            </a:xfrm>
            <a:prstGeom prst="line">
              <a:avLst/>
            </a:prstGeom>
            <a:grpFill/>
            <a:ln w="38100">
              <a:solidFill>
                <a:srgbClr val="000000"/>
              </a:solidFill>
              <a:round/>
              <a:headEnd/>
              <a:tailEnd/>
            </a:ln>
          </p:spPr>
          <p:txBody>
            <a:bodyPr/>
            <a:lstStyle/>
            <a:p>
              <a:pPr eaLnBrk="1" hangingPunct="1">
                <a:defRPr/>
              </a:pPr>
              <a:endParaRPr lang="en-AU">
                <a:latin typeface="+mn-lt"/>
              </a:endParaRPr>
            </a:p>
          </p:txBody>
        </p:sp>
        <p:sp>
          <p:nvSpPr>
            <p:cNvPr id="8" name="Rectangle 11">
              <a:extLst>
                <a:ext uri="{FF2B5EF4-FFF2-40B4-BE49-F238E27FC236}">
                  <a16:creationId xmlns:a16="http://schemas.microsoft.com/office/drawing/2014/main" id="{95560124-44E6-36AE-CAA6-37A55B6385AE}"/>
                </a:ext>
              </a:extLst>
            </p:cNvPr>
            <p:cNvSpPr>
              <a:spLocks/>
            </p:cNvSpPr>
            <p:nvPr/>
          </p:nvSpPr>
          <p:spPr bwMode="auto">
            <a:xfrm>
              <a:off x="668" y="520"/>
              <a:ext cx="247" cy="388"/>
            </a:xfrm>
            <a:prstGeom prst="rect">
              <a:avLst/>
            </a:prstGeom>
            <a:grpFill/>
            <a:ln w="12700">
              <a:noFill/>
              <a:miter lim="800000"/>
              <a:headEnd/>
              <a:tailEnd/>
            </a:ln>
          </p:spPr>
          <p:txBody>
            <a:bodyPr wrap="none" lIns="0" tIns="0" rIns="40639" bIns="0">
              <a:spAutoFit/>
            </a:bodyPr>
            <a:lstStyle/>
            <a:p>
              <a:pPr marL="39688" eaLnBrk="1" hangingPunct="1">
                <a:defRPr/>
              </a:pPr>
              <a:r>
                <a:rPr lang="en-US" sz="4000" b="1">
                  <a:effectLst>
                    <a:outerShdw blurRad="38100" dist="38100" dir="2700000" algn="tl">
                      <a:srgbClr val="C0C0C0"/>
                    </a:outerShdw>
                  </a:effectLst>
                  <a:latin typeface="+mn-lt"/>
                  <a:ea typeface="ＭＳ Ｐゴシック" pitchFamily="-109" charset="-128"/>
                  <a:cs typeface="Arial" charset="0"/>
                  <a:sym typeface="Arial" charset="0"/>
                </a:rPr>
                <a:t>A</a:t>
              </a:r>
            </a:p>
          </p:txBody>
        </p:sp>
        <p:sp>
          <p:nvSpPr>
            <p:cNvPr id="9" name="Rectangle 12">
              <a:extLst>
                <a:ext uri="{FF2B5EF4-FFF2-40B4-BE49-F238E27FC236}">
                  <a16:creationId xmlns:a16="http://schemas.microsoft.com/office/drawing/2014/main" id="{EE5980A9-72B7-77AA-8688-664EEE8C9B06}"/>
                </a:ext>
              </a:extLst>
            </p:cNvPr>
            <p:cNvSpPr>
              <a:spLocks/>
            </p:cNvSpPr>
            <p:nvPr/>
          </p:nvSpPr>
          <p:spPr bwMode="auto">
            <a:xfrm>
              <a:off x="117" y="131"/>
              <a:ext cx="162" cy="252"/>
            </a:xfrm>
            <a:prstGeom prst="rect">
              <a:avLst/>
            </a:prstGeom>
            <a:grpFill/>
            <a:ln w="12700">
              <a:noFill/>
              <a:miter lim="800000"/>
              <a:headEnd/>
              <a:tailEnd/>
            </a:ln>
          </p:spPr>
          <p:txBody>
            <a:bodyPr wrap="none" lIns="0" tIns="0" rIns="40639" bIns="0">
              <a:spAutoFit/>
            </a:bodyPr>
            <a:lstStyle/>
            <a:p>
              <a:pPr marL="39688" eaLnBrk="1" hangingPunct="1">
                <a:defRPr/>
              </a:pPr>
              <a:r>
                <a:rPr lang="en-US" sz="2600" b="1">
                  <a:solidFill>
                    <a:srgbClr val="2300FF"/>
                  </a:solidFill>
                  <a:effectLst>
                    <a:outerShdw blurRad="38100" dist="38100" dir="2700000" algn="tl">
                      <a:srgbClr val="C0C0C0"/>
                    </a:outerShdw>
                  </a:effectLst>
                  <a:latin typeface="+mn-lt"/>
                  <a:ea typeface="ＭＳ Ｐゴシック" pitchFamily="-109" charset="-128"/>
                  <a:cs typeface="Arial" charset="0"/>
                  <a:sym typeface="Arial" charset="0"/>
                </a:rPr>
                <a:t>C</a:t>
              </a:r>
            </a:p>
          </p:txBody>
        </p:sp>
        <p:sp>
          <p:nvSpPr>
            <p:cNvPr id="10" name="Rectangle 13">
              <a:extLst>
                <a:ext uri="{FF2B5EF4-FFF2-40B4-BE49-F238E27FC236}">
                  <a16:creationId xmlns:a16="http://schemas.microsoft.com/office/drawing/2014/main" id="{73512CF1-4A78-BC78-9B7E-F4F85046EF2A}"/>
                </a:ext>
              </a:extLst>
            </p:cNvPr>
            <p:cNvSpPr>
              <a:spLocks/>
            </p:cNvSpPr>
            <p:nvPr/>
          </p:nvSpPr>
          <p:spPr bwMode="auto">
            <a:xfrm>
              <a:off x="1176" y="1064"/>
              <a:ext cx="169" cy="252"/>
            </a:xfrm>
            <a:prstGeom prst="rect">
              <a:avLst/>
            </a:prstGeom>
            <a:grpFill/>
            <a:ln w="12700">
              <a:noFill/>
              <a:miter lim="800000"/>
              <a:headEnd/>
              <a:tailEnd/>
            </a:ln>
          </p:spPr>
          <p:txBody>
            <a:bodyPr wrap="none" lIns="0" tIns="0" rIns="40639" bIns="0">
              <a:spAutoFit/>
            </a:bodyPr>
            <a:lstStyle/>
            <a:p>
              <a:pPr marL="39688" eaLnBrk="1" hangingPunct="1">
                <a:defRPr/>
              </a:pPr>
              <a:r>
                <a:rPr lang="en-US" sz="2600" b="1">
                  <a:solidFill>
                    <a:srgbClr val="FF0000"/>
                  </a:solidFill>
                  <a:effectLst>
                    <a:outerShdw blurRad="38100" dist="38100" dir="2700000" algn="tl">
                      <a:srgbClr val="C0C0C0"/>
                    </a:outerShdw>
                  </a:effectLst>
                  <a:latin typeface="+mn-lt"/>
                  <a:ea typeface="ＭＳ Ｐゴシック" pitchFamily="-109" charset="-128"/>
                  <a:cs typeface="Arial" charset="0"/>
                  <a:sym typeface="Arial" charset="0"/>
                </a:rPr>
                <a:t>B</a:t>
              </a:r>
            </a:p>
          </p:txBody>
        </p:sp>
      </p:grpSp>
      <p:grpSp>
        <p:nvGrpSpPr>
          <p:cNvPr id="11" name="Group 20">
            <a:extLst>
              <a:ext uri="{FF2B5EF4-FFF2-40B4-BE49-F238E27FC236}">
                <a16:creationId xmlns:a16="http://schemas.microsoft.com/office/drawing/2014/main" id="{3C5627D5-38BC-02F1-B29A-1E08C3B34E17}"/>
              </a:ext>
            </a:extLst>
          </p:cNvPr>
          <p:cNvGrpSpPr>
            <a:grpSpLocks/>
          </p:cNvGrpSpPr>
          <p:nvPr/>
        </p:nvGrpSpPr>
        <p:grpSpPr bwMode="auto">
          <a:xfrm>
            <a:off x="6137769" y="3259685"/>
            <a:ext cx="4237038" cy="1243013"/>
            <a:chOff x="2608" y="2262"/>
            <a:chExt cx="2669" cy="783"/>
          </a:xfrm>
        </p:grpSpPr>
        <p:sp>
          <p:nvSpPr>
            <p:cNvPr id="12" name="Rectangle 15">
              <a:extLst>
                <a:ext uri="{FF2B5EF4-FFF2-40B4-BE49-F238E27FC236}">
                  <a16:creationId xmlns:a16="http://schemas.microsoft.com/office/drawing/2014/main" id="{33D8BB6E-9185-4D87-6587-F5D2ABBC19B5}"/>
                </a:ext>
              </a:extLst>
            </p:cNvPr>
            <p:cNvSpPr>
              <a:spLocks/>
            </p:cNvSpPr>
            <p:nvPr/>
          </p:nvSpPr>
          <p:spPr bwMode="auto">
            <a:xfrm>
              <a:off x="3802" y="2262"/>
              <a:ext cx="1475" cy="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latin typeface="+mn-lt"/>
                  <a:ea typeface="ＭＳ Ｐゴシック" panose="020B0600070205080204" pitchFamily="34" charset="-128"/>
                  <a:sym typeface="Arial" panose="020B0604020202020204" pitchFamily="34" charset="0"/>
                </a:rPr>
                <a:t>The ‘Standard’ concentration</a:t>
              </a:r>
            </a:p>
          </p:txBody>
        </p:sp>
        <p:sp>
          <p:nvSpPr>
            <p:cNvPr id="13" name="Line 16">
              <a:extLst>
                <a:ext uri="{FF2B5EF4-FFF2-40B4-BE49-F238E27FC236}">
                  <a16:creationId xmlns:a16="http://schemas.microsoft.com/office/drawing/2014/main" id="{CFCB143C-1A99-39A9-470D-6627C391D0A0}"/>
                </a:ext>
              </a:extLst>
            </p:cNvPr>
            <p:cNvSpPr>
              <a:spLocks noChangeShapeType="1"/>
            </p:cNvSpPr>
            <p:nvPr/>
          </p:nvSpPr>
          <p:spPr bwMode="auto">
            <a:xfrm rot="10800000" flipH="1">
              <a:off x="2608" y="2568"/>
              <a:ext cx="1194" cy="477"/>
            </a:xfrm>
            <a:prstGeom prst="line">
              <a:avLst/>
            </a:prstGeom>
            <a:noFill/>
            <a:ln w="38100">
              <a:solidFill>
                <a:schemeClr val="tx1"/>
              </a:solidFill>
              <a:round/>
              <a:headEnd type="stealth" w="med" len="med"/>
              <a:tailEnd/>
            </a:ln>
            <a:extLst>
              <a:ext uri="{909E8E84-426E-40DD-AFC4-6F175D3DCCD1}">
                <a14:hiddenFill xmlns:a14="http://schemas.microsoft.com/office/drawing/2010/main">
                  <a:noFill/>
                </a14:hiddenFill>
              </a:ext>
            </a:extLst>
          </p:spPr>
          <p:txBody>
            <a:bodyPr/>
            <a:lstStyle/>
            <a:p>
              <a:endParaRPr lang="en-AU">
                <a:latin typeface="+mn-lt"/>
              </a:endParaRPr>
            </a:p>
          </p:txBody>
        </p:sp>
      </p:grpSp>
      <p:grpSp>
        <p:nvGrpSpPr>
          <p:cNvPr id="14" name="Group 21">
            <a:extLst>
              <a:ext uri="{FF2B5EF4-FFF2-40B4-BE49-F238E27FC236}">
                <a16:creationId xmlns:a16="http://schemas.microsoft.com/office/drawing/2014/main" id="{89707719-9882-0A61-BD5F-715168D7D913}"/>
              </a:ext>
            </a:extLst>
          </p:cNvPr>
          <p:cNvGrpSpPr>
            <a:grpSpLocks/>
          </p:cNvGrpSpPr>
          <p:nvPr/>
        </p:nvGrpSpPr>
        <p:grpSpPr bwMode="auto">
          <a:xfrm>
            <a:off x="6821038" y="5041007"/>
            <a:ext cx="3481388" cy="701675"/>
            <a:chOff x="2910" y="2886"/>
            <a:chExt cx="2193" cy="442"/>
          </a:xfrm>
        </p:grpSpPr>
        <p:sp>
          <p:nvSpPr>
            <p:cNvPr id="15" name="Rectangle 18">
              <a:extLst>
                <a:ext uri="{FF2B5EF4-FFF2-40B4-BE49-F238E27FC236}">
                  <a16:creationId xmlns:a16="http://schemas.microsoft.com/office/drawing/2014/main" id="{F6ABD828-B23B-6CA4-EF02-3323B4935A5A}"/>
                </a:ext>
              </a:extLst>
            </p:cNvPr>
            <p:cNvSpPr>
              <a:spLocks/>
            </p:cNvSpPr>
            <p:nvPr/>
          </p:nvSpPr>
          <p:spPr bwMode="auto">
            <a:xfrm>
              <a:off x="3742" y="2886"/>
              <a:ext cx="136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00"/>
                  </a:solidFill>
                  <a:latin typeface="+mn-lt"/>
                  <a:ea typeface="ＭＳ Ｐゴシック" panose="020B0600070205080204" pitchFamily="34" charset="-128"/>
                  <a:sym typeface="Arial" panose="020B0604020202020204" pitchFamily="34" charset="0"/>
                </a:rPr>
                <a:t>Minimum to allow top-up</a:t>
              </a:r>
            </a:p>
          </p:txBody>
        </p:sp>
        <p:sp>
          <p:nvSpPr>
            <p:cNvPr id="16" name="Line 19">
              <a:extLst>
                <a:ext uri="{FF2B5EF4-FFF2-40B4-BE49-F238E27FC236}">
                  <a16:creationId xmlns:a16="http://schemas.microsoft.com/office/drawing/2014/main" id="{A107B21E-A720-03F8-415A-256A3AF94B49}"/>
                </a:ext>
              </a:extLst>
            </p:cNvPr>
            <p:cNvSpPr>
              <a:spLocks noChangeShapeType="1"/>
            </p:cNvSpPr>
            <p:nvPr/>
          </p:nvSpPr>
          <p:spPr bwMode="auto">
            <a:xfrm>
              <a:off x="2910" y="3099"/>
              <a:ext cx="832" cy="59"/>
            </a:xfrm>
            <a:prstGeom prst="line">
              <a:avLst/>
            </a:prstGeom>
            <a:noFill/>
            <a:ln w="38100">
              <a:solidFill>
                <a:srgbClr val="DB0000"/>
              </a:solidFill>
              <a:round/>
              <a:headEnd type="stealth" w="med" len="med"/>
              <a:tailEnd/>
            </a:ln>
            <a:extLst>
              <a:ext uri="{909E8E84-426E-40DD-AFC4-6F175D3DCCD1}">
                <a14:hiddenFill xmlns:a14="http://schemas.microsoft.com/office/drawing/2010/main">
                  <a:noFill/>
                </a14:hiddenFill>
              </a:ext>
            </a:extLst>
          </p:spPr>
          <p:txBody>
            <a:bodyPr/>
            <a:lstStyle/>
            <a:p>
              <a:endParaRPr lang="en-AU">
                <a:latin typeface="+mn-lt"/>
              </a:endParaRPr>
            </a:p>
          </p:txBody>
        </p:sp>
      </p:grpSp>
      <p:grpSp>
        <p:nvGrpSpPr>
          <p:cNvPr id="17" name="Group 22">
            <a:extLst>
              <a:ext uri="{FF2B5EF4-FFF2-40B4-BE49-F238E27FC236}">
                <a16:creationId xmlns:a16="http://schemas.microsoft.com/office/drawing/2014/main" id="{272B67B1-028F-83FE-ED31-369295FF1C47}"/>
              </a:ext>
            </a:extLst>
          </p:cNvPr>
          <p:cNvGrpSpPr>
            <a:grpSpLocks/>
          </p:cNvGrpSpPr>
          <p:nvPr/>
        </p:nvGrpSpPr>
        <p:grpSpPr bwMode="auto">
          <a:xfrm>
            <a:off x="1972282" y="3980277"/>
            <a:ext cx="2892523" cy="1134760"/>
            <a:chOff x="276" y="3319"/>
            <a:chExt cx="1527" cy="676"/>
          </a:xfrm>
        </p:grpSpPr>
        <p:sp>
          <p:nvSpPr>
            <p:cNvPr id="18" name="Rectangle 5">
              <a:extLst>
                <a:ext uri="{FF2B5EF4-FFF2-40B4-BE49-F238E27FC236}">
                  <a16:creationId xmlns:a16="http://schemas.microsoft.com/office/drawing/2014/main" id="{77127C0F-255F-D6D4-ED94-D6BCAD4670D2}"/>
                </a:ext>
              </a:extLst>
            </p:cNvPr>
            <p:cNvSpPr>
              <a:spLocks/>
            </p:cNvSpPr>
            <p:nvPr/>
          </p:nvSpPr>
          <p:spPr bwMode="auto">
            <a:xfrm>
              <a:off x="276" y="3482"/>
              <a:ext cx="1232"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800">
                  <a:solidFill>
                    <a:srgbClr val="2400FF"/>
                  </a:solidFill>
                  <a:latin typeface="+mn-lt"/>
                  <a:ea typeface="ＭＳ Ｐゴシック" panose="020B0600070205080204" pitchFamily="34" charset="-128"/>
                  <a:sym typeface="Arial" panose="020B0604020202020204" pitchFamily="34" charset="0"/>
                </a:rPr>
                <a:t>Maximum</a:t>
              </a:r>
            </a:p>
            <a:p>
              <a:pPr algn="r" eaLnBrk="1" hangingPunct="1"/>
              <a:r>
                <a:rPr lang="en-US" altLang="en-US" sz="2800">
                  <a:solidFill>
                    <a:srgbClr val="2400FF"/>
                  </a:solidFill>
                  <a:latin typeface="+mn-lt"/>
                  <a:ea typeface="ＭＳ Ｐゴシック" panose="020B0600070205080204" pitchFamily="34" charset="-128"/>
                  <a:sym typeface="Arial" panose="020B0604020202020204" pitchFamily="34" charset="0"/>
                </a:rPr>
                <a:t>top-up amount</a:t>
              </a:r>
            </a:p>
          </p:txBody>
        </p:sp>
        <p:sp>
          <p:nvSpPr>
            <p:cNvPr id="19" name="Line 6">
              <a:extLst>
                <a:ext uri="{FF2B5EF4-FFF2-40B4-BE49-F238E27FC236}">
                  <a16:creationId xmlns:a16="http://schemas.microsoft.com/office/drawing/2014/main" id="{CCCD638A-BDCC-C009-4E64-6117AFBD7A30}"/>
                </a:ext>
              </a:extLst>
            </p:cNvPr>
            <p:cNvSpPr>
              <a:spLocks noChangeShapeType="1"/>
            </p:cNvSpPr>
            <p:nvPr/>
          </p:nvSpPr>
          <p:spPr bwMode="auto">
            <a:xfrm rot="10800000" flipV="1">
              <a:off x="1531" y="3319"/>
              <a:ext cx="272" cy="246"/>
            </a:xfrm>
            <a:prstGeom prst="line">
              <a:avLst/>
            </a:prstGeom>
            <a:noFill/>
            <a:ln w="38100">
              <a:solidFill>
                <a:srgbClr val="181FFF"/>
              </a:solidFill>
              <a:round/>
              <a:headEnd type="stealth" w="med" len="med"/>
              <a:tailEnd/>
            </a:ln>
            <a:extLst>
              <a:ext uri="{909E8E84-426E-40DD-AFC4-6F175D3DCCD1}">
                <a14:hiddenFill xmlns:a14="http://schemas.microsoft.com/office/drawing/2010/main">
                  <a:noFill/>
                </a14:hiddenFill>
              </a:ext>
            </a:extLst>
          </p:spPr>
          <p:txBody>
            <a:bodyPr/>
            <a:lstStyle/>
            <a:p>
              <a:endParaRPr lang="en-AU">
                <a:latin typeface="+mn-lt"/>
              </a:endParaRPr>
            </a:p>
          </p:txBody>
        </p:sp>
      </p:grpSp>
    </p:spTree>
    <p:extLst>
      <p:ext uri="{BB962C8B-B14F-4D97-AF65-F5344CB8AC3E}">
        <p14:creationId xmlns:p14="http://schemas.microsoft.com/office/powerpoint/2010/main" val="299233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aphic 3">
            <a:extLst>
              <a:ext uri="{FF2B5EF4-FFF2-40B4-BE49-F238E27FC236}">
                <a16:creationId xmlns:a16="http://schemas.microsoft.com/office/drawing/2014/main" id="{404A6E82-B65B-91AE-1E13-A5934D454DAE}"/>
              </a:ext>
            </a:extLst>
          </p:cNvPr>
          <p:cNvGrpSpPr/>
          <p:nvPr/>
        </p:nvGrpSpPr>
        <p:grpSpPr>
          <a:xfrm>
            <a:off x="2273493" y="4618057"/>
            <a:ext cx="1194224" cy="1249713"/>
            <a:chOff x="824364" y="2993182"/>
            <a:chExt cx="766858" cy="802490"/>
          </a:xfrm>
          <a:solidFill>
            <a:schemeClr val="bg2">
              <a:lumMod val="60000"/>
              <a:lumOff val="40000"/>
            </a:schemeClr>
          </a:solidFill>
        </p:grpSpPr>
        <p:sp>
          <p:nvSpPr>
            <p:cNvPr id="11" name="Freeform: Shape 10">
              <a:extLst>
                <a:ext uri="{FF2B5EF4-FFF2-40B4-BE49-F238E27FC236}">
                  <a16:creationId xmlns:a16="http://schemas.microsoft.com/office/drawing/2014/main" id="{B9487053-C986-4B09-3871-C965C7DB53CE}"/>
                </a:ext>
              </a:extLst>
            </p:cNvPr>
            <p:cNvSpPr/>
            <p:nvPr/>
          </p:nvSpPr>
          <p:spPr>
            <a:xfrm>
              <a:off x="908297" y="3396392"/>
              <a:ext cx="298603" cy="248110"/>
            </a:xfrm>
            <a:custGeom>
              <a:avLst/>
              <a:gdLst>
                <a:gd name="connsiteX0" fmla="*/ 115829 w 298603"/>
                <a:gd name="connsiteY0" fmla="*/ 248111 h 248110"/>
                <a:gd name="connsiteX1" fmla="*/ 105175 w 298603"/>
                <a:gd name="connsiteY1" fmla="*/ 243693 h 248110"/>
                <a:gd name="connsiteX2" fmla="*/ 4417 w 298603"/>
                <a:gd name="connsiteY2" fmla="*/ 143000 h 248110"/>
                <a:gd name="connsiteX3" fmla="*/ 0 w 298603"/>
                <a:gd name="connsiteY3" fmla="*/ 132346 h 248110"/>
                <a:gd name="connsiteX4" fmla="*/ 4417 w 298603"/>
                <a:gd name="connsiteY4" fmla="*/ 121692 h 248110"/>
                <a:gd name="connsiteX5" fmla="*/ 54764 w 298603"/>
                <a:gd name="connsiteY5" fmla="*/ 71346 h 248110"/>
                <a:gd name="connsiteX6" fmla="*/ 76007 w 298603"/>
                <a:gd name="connsiteY6" fmla="*/ 71346 h 248110"/>
                <a:gd name="connsiteX7" fmla="*/ 115764 w 298603"/>
                <a:gd name="connsiteY7" fmla="*/ 111103 h 248110"/>
                <a:gd name="connsiteX8" fmla="*/ 222629 w 298603"/>
                <a:gd name="connsiteY8" fmla="*/ 4239 h 248110"/>
                <a:gd name="connsiteX9" fmla="*/ 243872 w 298603"/>
                <a:gd name="connsiteY9" fmla="*/ 4239 h 248110"/>
                <a:gd name="connsiteX10" fmla="*/ 294218 w 298603"/>
                <a:gd name="connsiteY10" fmla="*/ 54585 h 248110"/>
                <a:gd name="connsiteX11" fmla="*/ 294218 w 298603"/>
                <a:gd name="connsiteY11" fmla="*/ 75828 h 248110"/>
                <a:gd name="connsiteX12" fmla="*/ 126353 w 298603"/>
                <a:gd name="connsiteY12" fmla="*/ 243693 h 248110"/>
                <a:gd name="connsiteX13" fmla="*/ 115699 w 298603"/>
                <a:gd name="connsiteY13" fmla="*/ 248111 h 248110"/>
                <a:gd name="connsiteX14" fmla="*/ 36379 w 298603"/>
                <a:gd name="connsiteY14" fmla="*/ 132346 h 248110"/>
                <a:gd name="connsiteX15" fmla="*/ 115829 w 298603"/>
                <a:gd name="connsiteY15" fmla="*/ 211796 h 248110"/>
                <a:gd name="connsiteX16" fmla="*/ 262451 w 298603"/>
                <a:gd name="connsiteY16" fmla="*/ 65174 h 248110"/>
                <a:gd name="connsiteX17" fmla="*/ 233348 w 298603"/>
                <a:gd name="connsiteY17" fmla="*/ 36071 h 248110"/>
                <a:gd name="connsiteX18" fmla="*/ 126483 w 298603"/>
                <a:gd name="connsiteY18" fmla="*/ 142935 h 248110"/>
                <a:gd name="connsiteX19" fmla="*/ 105240 w 298603"/>
                <a:gd name="connsiteY19" fmla="*/ 142935 h 248110"/>
                <a:gd name="connsiteX20" fmla="*/ 65483 w 298603"/>
                <a:gd name="connsiteY20" fmla="*/ 103178 h 248110"/>
                <a:gd name="connsiteX21" fmla="*/ 36379 w 298603"/>
                <a:gd name="connsiteY21" fmla="*/ 132281 h 24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8603" h="248110">
                  <a:moveTo>
                    <a:pt x="115829" y="248111"/>
                  </a:moveTo>
                  <a:cubicBezTo>
                    <a:pt x="111997" y="248111"/>
                    <a:pt x="108099" y="246616"/>
                    <a:pt x="105175" y="243693"/>
                  </a:cubicBezTo>
                  <a:lnTo>
                    <a:pt x="4417" y="143000"/>
                  </a:lnTo>
                  <a:cubicBezTo>
                    <a:pt x="1624" y="140207"/>
                    <a:pt x="0" y="136374"/>
                    <a:pt x="0" y="132346"/>
                  </a:cubicBezTo>
                  <a:cubicBezTo>
                    <a:pt x="0" y="128319"/>
                    <a:pt x="1559" y="124551"/>
                    <a:pt x="4417" y="121692"/>
                  </a:cubicBezTo>
                  <a:lnTo>
                    <a:pt x="54764" y="71346"/>
                  </a:lnTo>
                  <a:cubicBezTo>
                    <a:pt x="60611" y="65499"/>
                    <a:pt x="70160" y="65499"/>
                    <a:pt x="76007" y="71346"/>
                  </a:cubicBezTo>
                  <a:lnTo>
                    <a:pt x="115764" y="111103"/>
                  </a:lnTo>
                  <a:lnTo>
                    <a:pt x="222629" y="4239"/>
                  </a:lnTo>
                  <a:cubicBezTo>
                    <a:pt x="228281" y="-1413"/>
                    <a:pt x="238285" y="-1413"/>
                    <a:pt x="243872" y="4239"/>
                  </a:cubicBezTo>
                  <a:lnTo>
                    <a:pt x="294218" y="54585"/>
                  </a:lnTo>
                  <a:cubicBezTo>
                    <a:pt x="300065" y="60432"/>
                    <a:pt x="300065" y="69982"/>
                    <a:pt x="294218" y="75828"/>
                  </a:cubicBezTo>
                  <a:lnTo>
                    <a:pt x="126353" y="243693"/>
                  </a:lnTo>
                  <a:cubicBezTo>
                    <a:pt x="123430" y="246616"/>
                    <a:pt x="119597" y="248111"/>
                    <a:pt x="115699" y="248111"/>
                  </a:cubicBezTo>
                  <a:close/>
                  <a:moveTo>
                    <a:pt x="36379" y="132346"/>
                  </a:moveTo>
                  <a:lnTo>
                    <a:pt x="115829" y="211796"/>
                  </a:lnTo>
                  <a:lnTo>
                    <a:pt x="262451" y="65174"/>
                  </a:lnTo>
                  <a:lnTo>
                    <a:pt x="233348" y="36071"/>
                  </a:lnTo>
                  <a:lnTo>
                    <a:pt x="126483" y="142935"/>
                  </a:lnTo>
                  <a:cubicBezTo>
                    <a:pt x="120832" y="148587"/>
                    <a:pt x="110827" y="148587"/>
                    <a:pt x="105240" y="142935"/>
                  </a:cubicBezTo>
                  <a:lnTo>
                    <a:pt x="65483" y="103178"/>
                  </a:lnTo>
                  <a:lnTo>
                    <a:pt x="36379" y="132281"/>
                  </a:lnTo>
                  <a:close/>
                </a:path>
              </a:pathLst>
            </a:custGeom>
            <a:grpFill/>
            <a:ln w="6491"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6880E7C-6096-6480-024C-828D9A5DE097}"/>
                </a:ext>
              </a:extLst>
            </p:cNvPr>
            <p:cNvSpPr/>
            <p:nvPr/>
          </p:nvSpPr>
          <p:spPr>
            <a:xfrm>
              <a:off x="824364" y="2993182"/>
              <a:ext cx="584214" cy="802490"/>
            </a:xfrm>
            <a:custGeom>
              <a:avLst/>
              <a:gdLst>
                <a:gd name="connsiteX0" fmla="*/ 569078 w 584214"/>
                <a:gd name="connsiteY0" fmla="*/ 802425 h 802490"/>
                <a:gd name="connsiteX1" fmla="*/ 15071 w 584214"/>
                <a:gd name="connsiteY1" fmla="*/ 802425 h 802490"/>
                <a:gd name="connsiteX2" fmla="*/ 0 w 584214"/>
                <a:gd name="connsiteY2" fmla="*/ 787354 h 802490"/>
                <a:gd name="connsiteX3" fmla="*/ 0 w 584214"/>
                <a:gd name="connsiteY3" fmla="*/ 15072 h 802490"/>
                <a:gd name="connsiteX4" fmla="*/ 15071 w 584214"/>
                <a:gd name="connsiteY4" fmla="*/ 0 h 802490"/>
                <a:gd name="connsiteX5" fmla="*/ 569078 w 584214"/>
                <a:gd name="connsiteY5" fmla="*/ 0 h 802490"/>
                <a:gd name="connsiteX6" fmla="*/ 584149 w 584214"/>
                <a:gd name="connsiteY6" fmla="*/ 15072 h 802490"/>
                <a:gd name="connsiteX7" fmla="*/ 584149 w 584214"/>
                <a:gd name="connsiteY7" fmla="*/ 283694 h 802490"/>
                <a:gd name="connsiteX8" fmla="*/ 569078 w 584214"/>
                <a:gd name="connsiteY8" fmla="*/ 298766 h 802490"/>
                <a:gd name="connsiteX9" fmla="*/ 554006 w 584214"/>
                <a:gd name="connsiteY9" fmla="*/ 283694 h 802490"/>
                <a:gd name="connsiteX10" fmla="*/ 554006 w 584214"/>
                <a:gd name="connsiteY10" fmla="*/ 30143 h 802490"/>
                <a:gd name="connsiteX11" fmla="*/ 30143 w 584214"/>
                <a:gd name="connsiteY11" fmla="*/ 30143 h 802490"/>
                <a:gd name="connsiteX12" fmla="*/ 30143 w 584214"/>
                <a:gd name="connsiteY12" fmla="*/ 772347 h 802490"/>
                <a:gd name="connsiteX13" fmla="*/ 554071 w 584214"/>
                <a:gd name="connsiteY13" fmla="*/ 772347 h 802490"/>
                <a:gd name="connsiteX14" fmla="*/ 554071 w 584214"/>
                <a:gd name="connsiteY14" fmla="*/ 636314 h 802490"/>
                <a:gd name="connsiteX15" fmla="*/ 569143 w 584214"/>
                <a:gd name="connsiteY15" fmla="*/ 621243 h 802490"/>
                <a:gd name="connsiteX16" fmla="*/ 584214 w 584214"/>
                <a:gd name="connsiteY16" fmla="*/ 636314 h 802490"/>
                <a:gd name="connsiteX17" fmla="*/ 584214 w 584214"/>
                <a:gd name="connsiteY17" fmla="*/ 787419 h 802490"/>
                <a:gd name="connsiteX18" fmla="*/ 569143 w 584214"/>
                <a:gd name="connsiteY18" fmla="*/ 802490 h 80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4214" h="802490">
                  <a:moveTo>
                    <a:pt x="569078" y="802425"/>
                  </a:moveTo>
                  <a:lnTo>
                    <a:pt x="15071" y="802425"/>
                  </a:lnTo>
                  <a:cubicBezTo>
                    <a:pt x="6756" y="802425"/>
                    <a:pt x="0" y="795669"/>
                    <a:pt x="0" y="787354"/>
                  </a:cubicBezTo>
                  <a:lnTo>
                    <a:pt x="0" y="15072"/>
                  </a:lnTo>
                  <a:cubicBezTo>
                    <a:pt x="0" y="6756"/>
                    <a:pt x="6756" y="0"/>
                    <a:pt x="15071" y="0"/>
                  </a:cubicBezTo>
                  <a:lnTo>
                    <a:pt x="569078" y="0"/>
                  </a:lnTo>
                  <a:cubicBezTo>
                    <a:pt x="577393" y="0"/>
                    <a:pt x="584149" y="6756"/>
                    <a:pt x="584149" y="15072"/>
                  </a:cubicBezTo>
                  <a:lnTo>
                    <a:pt x="584149" y="283694"/>
                  </a:lnTo>
                  <a:cubicBezTo>
                    <a:pt x="584149" y="292010"/>
                    <a:pt x="577393" y="298766"/>
                    <a:pt x="569078" y="298766"/>
                  </a:cubicBezTo>
                  <a:cubicBezTo>
                    <a:pt x="560762" y="298766"/>
                    <a:pt x="554006" y="292010"/>
                    <a:pt x="554006" y="283694"/>
                  </a:cubicBezTo>
                  <a:lnTo>
                    <a:pt x="554006" y="30143"/>
                  </a:lnTo>
                  <a:lnTo>
                    <a:pt x="30143" y="30143"/>
                  </a:lnTo>
                  <a:lnTo>
                    <a:pt x="30143" y="772347"/>
                  </a:lnTo>
                  <a:lnTo>
                    <a:pt x="554071" y="772347"/>
                  </a:lnTo>
                  <a:lnTo>
                    <a:pt x="554071" y="636314"/>
                  </a:lnTo>
                  <a:cubicBezTo>
                    <a:pt x="554071" y="627999"/>
                    <a:pt x="560827" y="621243"/>
                    <a:pt x="569143" y="621243"/>
                  </a:cubicBezTo>
                  <a:cubicBezTo>
                    <a:pt x="577458" y="621243"/>
                    <a:pt x="584214" y="627999"/>
                    <a:pt x="584214" y="636314"/>
                  </a:cubicBezTo>
                  <a:lnTo>
                    <a:pt x="584214" y="787419"/>
                  </a:lnTo>
                  <a:cubicBezTo>
                    <a:pt x="584214" y="795734"/>
                    <a:pt x="577458" y="802490"/>
                    <a:pt x="569143" y="802490"/>
                  </a:cubicBezTo>
                  <a:close/>
                </a:path>
              </a:pathLst>
            </a:custGeom>
            <a:grpFill/>
            <a:ln w="6491"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28ABE90-6F89-364B-AF33-C12E91C1B997}"/>
                </a:ext>
              </a:extLst>
            </p:cNvPr>
            <p:cNvSpPr/>
            <p:nvPr/>
          </p:nvSpPr>
          <p:spPr>
            <a:xfrm>
              <a:off x="941883" y="3144287"/>
              <a:ext cx="332351" cy="30142"/>
            </a:xfrm>
            <a:custGeom>
              <a:avLst/>
              <a:gdLst>
                <a:gd name="connsiteX0" fmla="*/ 317280 w 332351"/>
                <a:gd name="connsiteY0" fmla="*/ 30143 h 30142"/>
                <a:gd name="connsiteX1" fmla="*/ 15071 w 332351"/>
                <a:gd name="connsiteY1" fmla="*/ 30143 h 30142"/>
                <a:gd name="connsiteX2" fmla="*/ 0 w 332351"/>
                <a:gd name="connsiteY2" fmla="*/ 15071 h 30142"/>
                <a:gd name="connsiteX3" fmla="*/ 15071 w 332351"/>
                <a:gd name="connsiteY3" fmla="*/ 0 h 30142"/>
                <a:gd name="connsiteX4" fmla="*/ 317280 w 332351"/>
                <a:gd name="connsiteY4" fmla="*/ 0 h 30142"/>
                <a:gd name="connsiteX5" fmla="*/ 332352 w 332351"/>
                <a:gd name="connsiteY5" fmla="*/ 15071 h 30142"/>
                <a:gd name="connsiteX6" fmla="*/ 317280 w 332351"/>
                <a:gd name="connsiteY6" fmla="*/ 30143 h 3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51" h="30142">
                  <a:moveTo>
                    <a:pt x="317280" y="30143"/>
                  </a:moveTo>
                  <a:lnTo>
                    <a:pt x="15071" y="30143"/>
                  </a:lnTo>
                  <a:cubicBezTo>
                    <a:pt x="6756" y="30143"/>
                    <a:pt x="0" y="23387"/>
                    <a:pt x="0" y="15071"/>
                  </a:cubicBezTo>
                  <a:cubicBezTo>
                    <a:pt x="0" y="6756"/>
                    <a:pt x="6756" y="0"/>
                    <a:pt x="15071" y="0"/>
                  </a:cubicBezTo>
                  <a:lnTo>
                    <a:pt x="317280" y="0"/>
                  </a:lnTo>
                  <a:cubicBezTo>
                    <a:pt x="325596" y="0"/>
                    <a:pt x="332352" y="6756"/>
                    <a:pt x="332352" y="15071"/>
                  </a:cubicBezTo>
                  <a:cubicBezTo>
                    <a:pt x="332352" y="23387"/>
                    <a:pt x="325596" y="30143"/>
                    <a:pt x="317280" y="30143"/>
                  </a:cubicBezTo>
                  <a:close/>
                </a:path>
              </a:pathLst>
            </a:custGeom>
            <a:grpFill/>
            <a:ln w="6491"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B3E3AEC9-9286-AD27-9E05-C11AD2B1C8A7}"/>
                </a:ext>
              </a:extLst>
            </p:cNvPr>
            <p:cNvSpPr/>
            <p:nvPr/>
          </p:nvSpPr>
          <p:spPr>
            <a:xfrm>
              <a:off x="941883" y="3211458"/>
              <a:ext cx="332351" cy="30142"/>
            </a:xfrm>
            <a:custGeom>
              <a:avLst/>
              <a:gdLst>
                <a:gd name="connsiteX0" fmla="*/ 317280 w 332351"/>
                <a:gd name="connsiteY0" fmla="*/ 30143 h 30142"/>
                <a:gd name="connsiteX1" fmla="*/ 15071 w 332351"/>
                <a:gd name="connsiteY1" fmla="*/ 30143 h 30142"/>
                <a:gd name="connsiteX2" fmla="*/ 0 w 332351"/>
                <a:gd name="connsiteY2" fmla="*/ 15072 h 30142"/>
                <a:gd name="connsiteX3" fmla="*/ 15071 w 332351"/>
                <a:gd name="connsiteY3" fmla="*/ 0 h 30142"/>
                <a:gd name="connsiteX4" fmla="*/ 317280 w 332351"/>
                <a:gd name="connsiteY4" fmla="*/ 0 h 30142"/>
                <a:gd name="connsiteX5" fmla="*/ 332352 w 332351"/>
                <a:gd name="connsiteY5" fmla="*/ 15072 h 30142"/>
                <a:gd name="connsiteX6" fmla="*/ 317280 w 332351"/>
                <a:gd name="connsiteY6" fmla="*/ 30143 h 3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51" h="30142">
                  <a:moveTo>
                    <a:pt x="317280" y="30143"/>
                  </a:moveTo>
                  <a:lnTo>
                    <a:pt x="15071" y="30143"/>
                  </a:lnTo>
                  <a:cubicBezTo>
                    <a:pt x="6756" y="30143"/>
                    <a:pt x="0" y="23387"/>
                    <a:pt x="0" y="15072"/>
                  </a:cubicBezTo>
                  <a:cubicBezTo>
                    <a:pt x="0" y="6756"/>
                    <a:pt x="6756" y="0"/>
                    <a:pt x="15071" y="0"/>
                  </a:cubicBezTo>
                  <a:lnTo>
                    <a:pt x="317280" y="0"/>
                  </a:lnTo>
                  <a:cubicBezTo>
                    <a:pt x="325596" y="0"/>
                    <a:pt x="332352" y="6756"/>
                    <a:pt x="332352" y="15072"/>
                  </a:cubicBezTo>
                  <a:cubicBezTo>
                    <a:pt x="332352" y="23387"/>
                    <a:pt x="325596" y="30143"/>
                    <a:pt x="317280" y="30143"/>
                  </a:cubicBezTo>
                  <a:close/>
                </a:path>
              </a:pathLst>
            </a:custGeom>
            <a:grpFill/>
            <a:ln w="6491"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D6EC2882-9B35-B1FD-68F9-48BF011ACB38}"/>
                </a:ext>
              </a:extLst>
            </p:cNvPr>
            <p:cNvSpPr/>
            <p:nvPr/>
          </p:nvSpPr>
          <p:spPr>
            <a:xfrm>
              <a:off x="941883" y="3278565"/>
              <a:ext cx="214833" cy="30142"/>
            </a:xfrm>
            <a:custGeom>
              <a:avLst/>
              <a:gdLst>
                <a:gd name="connsiteX0" fmla="*/ 199762 w 214833"/>
                <a:gd name="connsiteY0" fmla="*/ 30143 h 30142"/>
                <a:gd name="connsiteX1" fmla="*/ 15071 w 214833"/>
                <a:gd name="connsiteY1" fmla="*/ 30143 h 30142"/>
                <a:gd name="connsiteX2" fmla="*/ 0 w 214833"/>
                <a:gd name="connsiteY2" fmla="*/ 15071 h 30142"/>
                <a:gd name="connsiteX3" fmla="*/ 15071 w 214833"/>
                <a:gd name="connsiteY3" fmla="*/ 0 h 30142"/>
                <a:gd name="connsiteX4" fmla="*/ 199762 w 214833"/>
                <a:gd name="connsiteY4" fmla="*/ 0 h 30142"/>
                <a:gd name="connsiteX5" fmla="*/ 214833 w 214833"/>
                <a:gd name="connsiteY5" fmla="*/ 15071 h 30142"/>
                <a:gd name="connsiteX6" fmla="*/ 199762 w 214833"/>
                <a:gd name="connsiteY6" fmla="*/ 30143 h 3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833" h="30142">
                  <a:moveTo>
                    <a:pt x="199762" y="30143"/>
                  </a:moveTo>
                  <a:lnTo>
                    <a:pt x="15071" y="30143"/>
                  </a:lnTo>
                  <a:cubicBezTo>
                    <a:pt x="6756" y="30143"/>
                    <a:pt x="0" y="23387"/>
                    <a:pt x="0" y="15071"/>
                  </a:cubicBezTo>
                  <a:cubicBezTo>
                    <a:pt x="0" y="6756"/>
                    <a:pt x="6756" y="0"/>
                    <a:pt x="15071" y="0"/>
                  </a:cubicBezTo>
                  <a:lnTo>
                    <a:pt x="199762" y="0"/>
                  </a:lnTo>
                  <a:cubicBezTo>
                    <a:pt x="208077" y="0"/>
                    <a:pt x="214833" y="6756"/>
                    <a:pt x="214833" y="15071"/>
                  </a:cubicBezTo>
                  <a:cubicBezTo>
                    <a:pt x="214833" y="23387"/>
                    <a:pt x="208077" y="30143"/>
                    <a:pt x="199762" y="30143"/>
                  </a:cubicBezTo>
                  <a:close/>
                </a:path>
              </a:pathLst>
            </a:custGeom>
            <a:grpFill/>
            <a:ln w="6491"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59994408-705C-726B-3063-4D5A4CE649F7}"/>
                </a:ext>
              </a:extLst>
            </p:cNvPr>
            <p:cNvSpPr/>
            <p:nvPr/>
          </p:nvSpPr>
          <p:spPr>
            <a:xfrm>
              <a:off x="1123852" y="3256121"/>
              <a:ext cx="467370" cy="467442"/>
            </a:xfrm>
            <a:custGeom>
              <a:avLst/>
              <a:gdLst>
                <a:gd name="connsiteX0" fmla="*/ 15064 w 467370"/>
                <a:gd name="connsiteY0" fmla="*/ 467442 h 467442"/>
                <a:gd name="connsiteX1" fmla="*/ 4410 w 467370"/>
                <a:gd name="connsiteY1" fmla="*/ 463025 h 467442"/>
                <a:gd name="connsiteX2" fmla="*/ 382 w 467370"/>
                <a:gd name="connsiteY2" fmla="*/ 448993 h 467442"/>
                <a:gd name="connsiteX3" fmla="*/ 92111 w 467370"/>
                <a:gd name="connsiteY3" fmla="*/ 283467 h 467442"/>
                <a:gd name="connsiteX4" fmla="*/ 359499 w 467370"/>
                <a:gd name="connsiteY4" fmla="*/ 16078 h 467442"/>
                <a:gd name="connsiteX5" fmla="*/ 437195 w 467370"/>
                <a:gd name="connsiteY5" fmla="*/ 16078 h 467442"/>
                <a:gd name="connsiteX6" fmla="*/ 451292 w 467370"/>
                <a:gd name="connsiteY6" fmla="*/ 30175 h 467442"/>
                <a:gd name="connsiteX7" fmla="*/ 451292 w 467370"/>
                <a:gd name="connsiteY7" fmla="*/ 107871 h 467442"/>
                <a:gd name="connsiteX8" fmla="*/ 183839 w 467370"/>
                <a:gd name="connsiteY8" fmla="*/ 375260 h 467442"/>
                <a:gd name="connsiteX9" fmla="*/ 18312 w 467370"/>
                <a:gd name="connsiteY9" fmla="*/ 466988 h 467442"/>
                <a:gd name="connsiteX10" fmla="*/ 14934 w 467370"/>
                <a:gd name="connsiteY10" fmla="*/ 467378 h 467442"/>
                <a:gd name="connsiteX11" fmla="*/ 398412 w 467370"/>
                <a:gd name="connsiteY11" fmla="*/ 30110 h 467442"/>
                <a:gd name="connsiteX12" fmla="*/ 380807 w 467370"/>
                <a:gd name="connsiteY12" fmla="*/ 37386 h 467442"/>
                <a:gd name="connsiteX13" fmla="*/ 113419 w 467370"/>
                <a:gd name="connsiteY13" fmla="*/ 304775 h 467442"/>
                <a:gd name="connsiteX14" fmla="*/ 36567 w 467370"/>
                <a:gd name="connsiteY14" fmla="*/ 430933 h 467442"/>
                <a:gd name="connsiteX15" fmla="*/ 162726 w 467370"/>
                <a:gd name="connsiteY15" fmla="*/ 354082 h 467442"/>
                <a:gd name="connsiteX16" fmla="*/ 430114 w 467370"/>
                <a:gd name="connsiteY16" fmla="*/ 86693 h 467442"/>
                <a:gd name="connsiteX17" fmla="*/ 430114 w 467370"/>
                <a:gd name="connsiteY17" fmla="*/ 51548 h 467442"/>
                <a:gd name="connsiteX18" fmla="*/ 416017 w 467370"/>
                <a:gd name="connsiteY18" fmla="*/ 37451 h 467442"/>
                <a:gd name="connsiteX19" fmla="*/ 398412 w 467370"/>
                <a:gd name="connsiteY19" fmla="*/ 30175 h 46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7370" h="467442">
                  <a:moveTo>
                    <a:pt x="15064" y="467442"/>
                  </a:moveTo>
                  <a:cubicBezTo>
                    <a:pt x="11101" y="467442"/>
                    <a:pt x="7269" y="465883"/>
                    <a:pt x="4410" y="463025"/>
                  </a:cubicBezTo>
                  <a:cubicBezTo>
                    <a:pt x="772" y="459387"/>
                    <a:pt x="-787" y="454060"/>
                    <a:pt x="382" y="448993"/>
                  </a:cubicBezTo>
                  <a:cubicBezTo>
                    <a:pt x="14869" y="386239"/>
                    <a:pt x="46571" y="329006"/>
                    <a:pt x="92111" y="283467"/>
                  </a:cubicBezTo>
                  <a:lnTo>
                    <a:pt x="359499" y="16078"/>
                  </a:lnTo>
                  <a:cubicBezTo>
                    <a:pt x="380937" y="-5359"/>
                    <a:pt x="415757" y="-5359"/>
                    <a:pt x="437195" y="16078"/>
                  </a:cubicBezTo>
                  <a:lnTo>
                    <a:pt x="451292" y="30175"/>
                  </a:lnTo>
                  <a:cubicBezTo>
                    <a:pt x="472730" y="51613"/>
                    <a:pt x="472730" y="86433"/>
                    <a:pt x="451292" y="107871"/>
                  </a:cubicBezTo>
                  <a:lnTo>
                    <a:pt x="183839" y="375260"/>
                  </a:lnTo>
                  <a:cubicBezTo>
                    <a:pt x="138299" y="420799"/>
                    <a:pt x="81067" y="452501"/>
                    <a:pt x="18312" y="466988"/>
                  </a:cubicBezTo>
                  <a:cubicBezTo>
                    <a:pt x="17208" y="467248"/>
                    <a:pt x="16039" y="467378"/>
                    <a:pt x="14934" y="467378"/>
                  </a:cubicBezTo>
                  <a:close/>
                  <a:moveTo>
                    <a:pt x="398412" y="30110"/>
                  </a:moveTo>
                  <a:cubicBezTo>
                    <a:pt x="392046" y="30110"/>
                    <a:pt x="385679" y="32514"/>
                    <a:pt x="380807" y="37386"/>
                  </a:cubicBezTo>
                  <a:lnTo>
                    <a:pt x="113419" y="304775"/>
                  </a:lnTo>
                  <a:cubicBezTo>
                    <a:pt x="77949" y="340245"/>
                    <a:pt x="51703" y="383445"/>
                    <a:pt x="36567" y="430933"/>
                  </a:cubicBezTo>
                  <a:cubicBezTo>
                    <a:pt x="84055" y="415797"/>
                    <a:pt x="127256" y="389487"/>
                    <a:pt x="162726" y="354082"/>
                  </a:cubicBezTo>
                  <a:lnTo>
                    <a:pt x="430114" y="86693"/>
                  </a:lnTo>
                  <a:cubicBezTo>
                    <a:pt x="439794" y="77014"/>
                    <a:pt x="439794" y="61228"/>
                    <a:pt x="430114" y="51548"/>
                  </a:cubicBezTo>
                  <a:lnTo>
                    <a:pt x="416017" y="37451"/>
                  </a:lnTo>
                  <a:cubicBezTo>
                    <a:pt x="411145" y="32579"/>
                    <a:pt x="404778" y="30175"/>
                    <a:pt x="398412" y="30175"/>
                  </a:cubicBezTo>
                  <a:close/>
                </a:path>
              </a:pathLst>
            </a:custGeom>
            <a:grpFill/>
            <a:ln w="6491"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3B3F49C9-DEC2-79E8-D66A-A2411AFE5D22}"/>
                </a:ext>
              </a:extLst>
            </p:cNvPr>
            <p:cNvSpPr/>
            <p:nvPr/>
          </p:nvSpPr>
          <p:spPr>
            <a:xfrm>
              <a:off x="1436675" y="3310170"/>
              <a:ext cx="126385" cy="255792"/>
            </a:xfrm>
            <a:custGeom>
              <a:avLst/>
              <a:gdLst>
                <a:gd name="connsiteX0" fmla="*/ 15039 w 126385"/>
                <a:gd name="connsiteY0" fmla="*/ 255793 h 255792"/>
                <a:gd name="connsiteX1" fmla="*/ 4385 w 126385"/>
                <a:gd name="connsiteY1" fmla="*/ 251375 h 255792"/>
                <a:gd name="connsiteX2" fmla="*/ 4385 w 126385"/>
                <a:gd name="connsiteY2" fmla="*/ 230132 h 255792"/>
                <a:gd name="connsiteX3" fmla="*/ 89032 w 126385"/>
                <a:gd name="connsiteY3" fmla="*/ 145485 h 255792"/>
                <a:gd name="connsiteX4" fmla="*/ 96308 w 126385"/>
                <a:gd name="connsiteY4" fmla="*/ 127880 h 255792"/>
                <a:gd name="connsiteX5" fmla="*/ 89032 w 126385"/>
                <a:gd name="connsiteY5" fmla="*/ 110275 h 255792"/>
                <a:gd name="connsiteX6" fmla="*/ 4385 w 126385"/>
                <a:gd name="connsiteY6" fmla="*/ 25628 h 255792"/>
                <a:gd name="connsiteX7" fmla="*/ 4385 w 126385"/>
                <a:gd name="connsiteY7" fmla="*/ 4385 h 255792"/>
                <a:gd name="connsiteX8" fmla="*/ 25628 w 126385"/>
                <a:gd name="connsiteY8" fmla="*/ 4385 h 255792"/>
                <a:gd name="connsiteX9" fmla="*/ 110275 w 126385"/>
                <a:gd name="connsiteY9" fmla="*/ 89032 h 255792"/>
                <a:gd name="connsiteX10" fmla="*/ 126386 w 126385"/>
                <a:gd name="connsiteY10" fmla="*/ 127880 h 255792"/>
                <a:gd name="connsiteX11" fmla="*/ 110275 w 126385"/>
                <a:gd name="connsiteY11" fmla="*/ 166728 h 255792"/>
                <a:gd name="connsiteX12" fmla="*/ 25628 w 126385"/>
                <a:gd name="connsiteY12" fmla="*/ 251375 h 255792"/>
                <a:gd name="connsiteX13" fmla="*/ 14974 w 126385"/>
                <a:gd name="connsiteY13" fmla="*/ 255793 h 255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385" h="255792">
                  <a:moveTo>
                    <a:pt x="15039" y="255793"/>
                  </a:moveTo>
                  <a:cubicBezTo>
                    <a:pt x="11206" y="255793"/>
                    <a:pt x="7308" y="254298"/>
                    <a:pt x="4385" y="251375"/>
                  </a:cubicBezTo>
                  <a:cubicBezTo>
                    <a:pt x="-1462" y="245528"/>
                    <a:pt x="-1462" y="235979"/>
                    <a:pt x="4385" y="230132"/>
                  </a:cubicBezTo>
                  <a:lnTo>
                    <a:pt x="89032" y="145485"/>
                  </a:lnTo>
                  <a:cubicBezTo>
                    <a:pt x="93709" y="140808"/>
                    <a:pt x="96308" y="134571"/>
                    <a:pt x="96308" y="127880"/>
                  </a:cubicBezTo>
                  <a:cubicBezTo>
                    <a:pt x="96308" y="121189"/>
                    <a:pt x="93709" y="115017"/>
                    <a:pt x="89032" y="110275"/>
                  </a:cubicBezTo>
                  <a:lnTo>
                    <a:pt x="4385" y="25628"/>
                  </a:lnTo>
                  <a:cubicBezTo>
                    <a:pt x="-1462" y="19781"/>
                    <a:pt x="-1462" y="10232"/>
                    <a:pt x="4385" y="4385"/>
                  </a:cubicBezTo>
                  <a:cubicBezTo>
                    <a:pt x="10232" y="-1462"/>
                    <a:pt x="19781" y="-1462"/>
                    <a:pt x="25628" y="4385"/>
                  </a:cubicBezTo>
                  <a:lnTo>
                    <a:pt x="110275" y="89032"/>
                  </a:lnTo>
                  <a:cubicBezTo>
                    <a:pt x="120669" y="99426"/>
                    <a:pt x="126386" y="113198"/>
                    <a:pt x="126386" y="127880"/>
                  </a:cubicBezTo>
                  <a:cubicBezTo>
                    <a:pt x="126386" y="142562"/>
                    <a:pt x="120669" y="156334"/>
                    <a:pt x="110275" y="166728"/>
                  </a:cubicBezTo>
                  <a:lnTo>
                    <a:pt x="25628" y="251375"/>
                  </a:lnTo>
                  <a:cubicBezTo>
                    <a:pt x="22705" y="254298"/>
                    <a:pt x="18872" y="255793"/>
                    <a:pt x="14974" y="255793"/>
                  </a:cubicBezTo>
                  <a:close/>
                </a:path>
              </a:pathLst>
            </a:custGeom>
            <a:grpFill/>
            <a:ln w="6491"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9F6C5D0B-41CB-4166-3558-1C890AABD6E2}"/>
                </a:ext>
              </a:extLst>
            </p:cNvPr>
            <p:cNvSpPr/>
            <p:nvPr/>
          </p:nvSpPr>
          <p:spPr>
            <a:xfrm>
              <a:off x="1280048" y="3466731"/>
              <a:ext cx="100563" cy="100595"/>
            </a:xfrm>
            <a:custGeom>
              <a:avLst/>
              <a:gdLst>
                <a:gd name="connsiteX0" fmla="*/ 85589 w 100563"/>
                <a:gd name="connsiteY0" fmla="*/ 100595 h 100595"/>
                <a:gd name="connsiteX1" fmla="*/ 74935 w 100563"/>
                <a:gd name="connsiteY1" fmla="*/ 96178 h 100595"/>
                <a:gd name="connsiteX2" fmla="*/ 4385 w 100563"/>
                <a:gd name="connsiteY2" fmla="*/ 25628 h 100595"/>
                <a:gd name="connsiteX3" fmla="*/ 4385 w 100563"/>
                <a:gd name="connsiteY3" fmla="*/ 4385 h 100595"/>
                <a:gd name="connsiteX4" fmla="*/ 25628 w 100563"/>
                <a:gd name="connsiteY4" fmla="*/ 4385 h 100595"/>
                <a:gd name="connsiteX5" fmla="*/ 96178 w 100563"/>
                <a:gd name="connsiteY5" fmla="*/ 74935 h 100595"/>
                <a:gd name="connsiteX6" fmla="*/ 96178 w 100563"/>
                <a:gd name="connsiteY6" fmla="*/ 96178 h 100595"/>
                <a:gd name="connsiteX7" fmla="*/ 85524 w 100563"/>
                <a:gd name="connsiteY7" fmla="*/ 100595 h 10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63" h="100595">
                  <a:moveTo>
                    <a:pt x="85589" y="100595"/>
                  </a:moveTo>
                  <a:cubicBezTo>
                    <a:pt x="81756" y="100595"/>
                    <a:pt x="77923" y="99101"/>
                    <a:pt x="74935" y="96178"/>
                  </a:cubicBezTo>
                  <a:lnTo>
                    <a:pt x="4385" y="25628"/>
                  </a:lnTo>
                  <a:cubicBezTo>
                    <a:pt x="-1462" y="19781"/>
                    <a:pt x="-1462" y="10232"/>
                    <a:pt x="4385" y="4385"/>
                  </a:cubicBezTo>
                  <a:cubicBezTo>
                    <a:pt x="10232" y="-1462"/>
                    <a:pt x="19781" y="-1462"/>
                    <a:pt x="25628" y="4385"/>
                  </a:cubicBezTo>
                  <a:lnTo>
                    <a:pt x="96178" y="74935"/>
                  </a:lnTo>
                  <a:cubicBezTo>
                    <a:pt x="102025" y="80782"/>
                    <a:pt x="102025" y="90331"/>
                    <a:pt x="96178" y="96178"/>
                  </a:cubicBezTo>
                  <a:cubicBezTo>
                    <a:pt x="93255" y="99101"/>
                    <a:pt x="89422" y="100595"/>
                    <a:pt x="85524" y="100595"/>
                  </a:cubicBezTo>
                  <a:close/>
                </a:path>
              </a:pathLst>
            </a:custGeom>
            <a:grpFill/>
            <a:ln w="6491" cap="flat">
              <a:noFill/>
              <a:prstDash val="solid"/>
              <a:miter/>
            </a:ln>
          </p:spPr>
          <p:txBody>
            <a:bodyPr rtlCol="0" anchor="ctr"/>
            <a:lstStyle/>
            <a:p>
              <a:endParaRPr lang="en-AU"/>
            </a:p>
          </p:txBody>
        </p:sp>
      </p:grpSp>
      <p:sp>
        <p:nvSpPr>
          <p:cNvPr id="3" name="Title 2">
            <a:extLst>
              <a:ext uri="{FF2B5EF4-FFF2-40B4-BE49-F238E27FC236}">
                <a16:creationId xmlns:a16="http://schemas.microsoft.com/office/drawing/2014/main" id="{9D6FE0AD-65BD-56F9-2FAB-248FBFEE2170}"/>
              </a:ext>
            </a:extLst>
          </p:cNvPr>
          <p:cNvSpPr>
            <a:spLocks noGrp="1"/>
          </p:cNvSpPr>
          <p:nvPr>
            <p:ph type="title"/>
          </p:nvPr>
        </p:nvSpPr>
        <p:spPr>
          <a:xfrm>
            <a:off x="849416" y="668803"/>
            <a:ext cx="10262268" cy="917256"/>
          </a:xfrm>
        </p:spPr>
        <p:txBody>
          <a:bodyPr/>
          <a:lstStyle/>
          <a:p>
            <a:r>
              <a:rPr lang="en-AU" sz="4400"/>
              <a:t>Documentation</a:t>
            </a:r>
            <a:endParaRPr lang="en-AU"/>
          </a:p>
        </p:txBody>
      </p:sp>
      <p:sp>
        <p:nvSpPr>
          <p:cNvPr id="5" name="Text Placeholder 4">
            <a:extLst>
              <a:ext uri="{FF2B5EF4-FFF2-40B4-BE49-F238E27FC236}">
                <a16:creationId xmlns:a16="http://schemas.microsoft.com/office/drawing/2014/main" id="{F14F77B2-40B1-078E-9610-BCD5F2372043}"/>
              </a:ext>
            </a:extLst>
          </p:cNvPr>
          <p:cNvSpPr>
            <a:spLocks noGrp="1"/>
          </p:cNvSpPr>
          <p:nvPr>
            <p:ph type="body" sz="quarter" idx="20"/>
          </p:nvPr>
        </p:nvSpPr>
        <p:spPr>
          <a:xfrm>
            <a:off x="849416" y="1848270"/>
            <a:ext cx="3729407" cy="2329865"/>
          </a:xfrm>
        </p:spPr>
        <p:txBody>
          <a:bodyPr/>
          <a:lstStyle/>
          <a:p>
            <a:pPr marL="342900" indent="-342900">
              <a:buFont typeface="Arial" panose="020B0604020202020204" pitchFamily="34" charset="0"/>
              <a:buChar char="•"/>
            </a:pPr>
            <a:r>
              <a:rPr lang="en-AU" sz="2800"/>
              <a:t>Minimum requirements listed in the methodology</a:t>
            </a:r>
          </a:p>
          <a:p>
            <a:pPr marL="342900" indent="-342900">
              <a:buFont typeface="Arial" panose="020B0604020202020204" pitchFamily="34" charset="0"/>
              <a:buChar char="•"/>
            </a:pPr>
            <a:r>
              <a:rPr lang="en-AU" sz="2800"/>
              <a:t>New templates available on the webpage</a:t>
            </a:r>
          </a:p>
        </p:txBody>
      </p:sp>
      <p:pic>
        <p:nvPicPr>
          <p:cNvPr id="6" name="Picture 5">
            <a:extLst>
              <a:ext uri="{FF2B5EF4-FFF2-40B4-BE49-F238E27FC236}">
                <a16:creationId xmlns:a16="http://schemas.microsoft.com/office/drawing/2014/main" id="{3FB8B116-2761-3B64-17B9-24E81533EDB3}"/>
              </a:ext>
            </a:extLst>
          </p:cNvPr>
          <p:cNvPicPr>
            <a:picLocks noChangeAspect="1"/>
          </p:cNvPicPr>
          <p:nvPr/>
        </p:nvPicPr>
        <p:blipFill>
          <a:blip r:embed="rId2"/>
          <a:stretch>
            <a:fillRect/>
          </a:stretch>
        </p:blipFill>
        <p:spPr>
          <a:xfrm>
            <a:off x="4959718" y="1107636"/>
            <a:ext cx="3186671" cy="4493043"/>
          </a:xfrm>
          <a:prstGeom prst="rect">
            <a:avLst/>
          </a:prstGeom>
          <a:ln w="38100">
            <a:solidFill>
              <a:srgbClr val="84A494"/>
            </a:solidFill>
          </a:ln>
        </p:spPr>
      </p:pic>
      <p:pic>
        <p:nvPicPr>
          <p:cNvPr id="9" name="Picture 8">
            <a:extLst>
              <a:ext uri="{FF2B5EF4-FFF2-40B4-BE49-F238E27FC236}">
                <a16:creationId xmlns:a16="http://schemas.microsoft.com/office/drawing/2014/main" id="{CD500CA5-1600-7522-627C-08CAD37FC51E}"/>
              </a:ext>
            </a:extLst>
          </p:cNvPr>
          <p:cNvPicPr>
            <a:picLocks noChangeAspect="1"/>
          </p:cNvPicPr>
          <p:nvPr/>
        </p:nvPicPr>
        <p:blipFill>
          <a:blip r:embed="rId3"/>
          <a:stretch>
            <a:fillRect/>
          </a:stretch>
        </p:blipFill>
        <p:spPr>
          <a:xfrm>
            <a:off x="6433949" y="925591"/>
            <a:ext cx="3393796" cy="4841067"/>
          </a:xfrm>
          <a:prstGeom prst="rect">
            <a:avLst/>
          </a:prstGeom>
          <a:ln w="38100">
            <a:solidFill>
              <a:srgbClr val="84A494"/>
            </a:solidFill>
          </a:ln>
        </p:spPr>
      </p:pic>
      <p:pic>
        <p:nvPicPr>
          <p:cNvPr id="7" name="Picture 6">
            <a:extLst>
              <a:ext uri="{FF2B5EF4-FFF2-40B4-BE49-F238E27FC236}">
                <a16:creationId xmlns:a16="http://schemas.microsoft.com/office/drawing/2014/main" id="{A17CED79-05EE-A1D7-6192-0A80C16D8B33}"/>
              </a:ext>
            </a:extLst>
          </p:cNvPr>
          <p:cNvPicPr>
            <a:picLocks noChangeAspect="1"/>
          </p:cNvPicPr>
          <p:nvPr/>
        </p:nvPicPr>
        <p:blipFill>
          <a:blip r:embed="rId4"/>
          <a:srcRect l="3254" r="8752"/>
          <a:stretch/>
        </p:blipFill>
        <p:spPr>
          <a:xfrm>
            <a:off x="8223728" y="766916"/>
            <a:ext cx="3352048" cy="5100854"/>
          </a:xfrm>
          <a:prstGeom prst="rect">
            <a:avLst/>
          </a:prstGeom>
          <a:ln w="38100">
            <a:solidFill>
              <a:srgbClr val="84A494"/>
            </a:solidFill>
          </a:ln>
        </p:spPr>
      </p:pic>
    </p:spTree>
    <p:extLst>
      <p:ext uri="{BB962C8B-B14F-4D97-AF65-F5344CB8AC3E}">
        <p14:creationId xmlns:p14="http://schemas.microsoft.com/office/powerpoint/2010/main" val="715983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a:xfrm>
            <a:off x="890481" y="713638"/>
            <a:ext cx="10855933" cy="917256"/>
          </a:xfrm>
        </p:spPr>
        <p:txBody>
          <a:bodyPr/>
          <a:lstStyle/>
          <a:p>
            <a:r>
              <a:rPr lang="en-AU"/>
              <a:t>Record of fumigation</a:t>
            </a:r>
          </a:p>
        </p:txBody>
      </p:sp>
      <p:sp>
        <p:nvSpPr>
          <p:cNvPr id="5" name="Text Placeholder 4">
            <a:extLst>
              <a:ext uri="{FF2B5EF4-FFF2-40B4-BE49-F238E27FC236}">
                <a16:creationId xmlns:a16="http://schemas.microsoft.com/office/drawing/2014/main" id="{BDBF55D2-BE7F-1AAF-E2B9-B25A78111E33}"/>
              </a:ext>
            </a:extLst>
          </p:cNvPr>
          <p:cNvSpPr>
            <a:spLocks noGrp="1"/>
          </p:cNvSpPr>
          <p:nvPr>
            <p:ph type="body" sz="quarter" idx="20"/>
          </p:nvPr>
        </p:nvSpPr>
        <p:spPr>
          <a:xfrm>
            <a:off x="970882" y="1742537"/>
            <a:ext cx="4289376" cy="3896264"/>
          </a:xfrm>
        </p:spPr>
        <p:txBody>
          <a:bodyPr/>
          <a:lstStyle/>
          <a:p>
            <a:pPr marL="342900" indent="-342900">
              <a:buFont typeface="Arial" panose="020B0604020202020204" pitchFamily="34" charset="0"/>
              <a:buChar char="•"/>
            </a:pPr>
            <a:r>
              <a:rPr lang="en-AU"/>
              <a:t>Pass/fail option</a:t>
            </a:r>
          </a:p>
          <a:p>
            <a:pPr marL="342900" indent="-342900">
              <a:buFont typeface="Arial" panose="020B0604020202020204" pitchFamily="34" charset="0"/>
              <a:buChar char="•"/>
            </a:pPr>
            <a:r>
              <a:rPr lang="en-AU"/>
              <a:t>Airspace/impervious surfaces question has turned into a general ‘consignment suitability’ question</a:t>
            </a:r>
          </a:p>
          <a:p>
            <a:pPr marL="342900" indent="-342900">
              <a:buFont typeface="Arial" panose="020B0604020202020204" pitchFamily="34" charset="0"/>
              <a:buChar char="•"/>
            </a:pPr>
            <a:r>
              <a:rPr lang="en-AU"/>
              <a:t>Serial number for monitoring device</a:t>
            </a:r>
          </a:p>
          <a:p>
            <a:pPr marL="342900" indent="-342900">
              <a:buFont typeface="Arial" panose="020B0604020202020204" pitchFamily="34" charset="0"/>
              <a:buChar char="•"/>
            </a:pPr>
            <a:r>
              <a:rPr lang="en-AU"/>
              <a:t>3 final TLV readings</a:t>
            </a:r>
          </a:p>
          <a:p>
            <a:pPr marL="342900" indent="-342900">
              <a:buFont typeface="Arial" panose="020B0604020202020204" pitchFamily="34" charset="0"/>
              <a:buChar char="•"/>
            </a:pPr>
            <a:r>
              <a:rPr lang="en-AU"/>
              <a:t>Fumigator initials for each concentration reading</a:t>
            </a:r>
          </a:p>
        </p:txBody>
      </p:sp>
      <p:pic>
        <p:nvPicPr>
          <p:cNvPr id="4" name="Picture 3" descr="A screenshot of a computer&#10;&#10;Description automatically generated">
            <a:extLst>
              <a:ext uri="{FF2B5EF4-FFF2-40B4-BE49-F238E27FC236}">
                <a16:creationId xmlns:a16="http://schemas.microsoft.com/office/drawing/2014/main" id="{888BE103-12FF-A4E1-EBC7-4DEDC029A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1751" y="1742537"/>
            <a:ext cx="6224663" cy="1574820"/>
          </a:xfrm>
          <a:prstGeom prst="rect">
            <a:avLst/>
          </a:prstGeom>
        </p:spPr>
      </p:pic>
      <p:pic>
        <p:nvPicPr>
          <p:cNvPr id="8" name="Picture 7" descr="A close-up of a computer screen&#10;&#10;Description automatically generated">
            <a:extLst>
              <a:ext uri="{FF2B5EF4-FFF2-40B4-BE49-F238E27FC236}">
                <a16:creationId xmlns:a16="http://schemas.microsoft.com/office/drawing/2014/main" id="{90BB92D1-70F8-9CAB-4C98-AAF77920BB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1751" y="3540644"/>
            <a:ext cx="6164826" cy="1715717"/>
          </a:xfrm>
          <a:prstGeom prst="rect">
            <a:avLst/>
          </a:prstGeom>
        </p:spPr>
      </p:pic>
      <p:sp>
        <p:nvSpPr>
          <p:cNvPr id="10" name="TextBox 9">
            <a:extLst>
              <a:ext uri="{FF2B5EF4-FFF2-40B4-BE49-F238E27FC236}">
                <a16:creationId xmlns:a16="http://schemas.microsoft.com/office/drawing/2014/main" id="{60F34119-71EC-EBB0-9909-1712E034466E}"/>
              </a:ext>
            </a:extLst>
          </p:cNvPr>
          <p:cNvSpPr txBox="1"/>
          <p:nvPr/>
        </p:nvSpPr>
        <p:spPr>
          <a:xfrm>
            <a:off x="5581588" y="5325467"/>
            <a:ext cx="6164826" cy="523220"/>
          </a:xfrm>
          <a:prstGeom prst="rect">
            <a:avLst/>
          </a:prstGeom>
          <a:noFill/>
        </p:spPr>
        <p:txBody>
          <a:bodyPr wrap="square">
            <a:spAutoFit/>
          </a:bodyPr>
          <a:lstStyle/>
          <a:p>
            <a:pPr algn="ctr"/>
            <a:r>
              <a:rPr lang="en-AU" sz="1400">
                <a:hlinkClick r:id="rId4"/>
              </a:rPr>
              <a:t>Instructions on how to fill out a ROF and treatment certificate in the ‘Guide to performing quarantine pre-shipment (QPS) fumigations with methyl bromide v2.0</a:t>
            </a:r>
            <a:r>
              <a:rPr lang="en-AU" sz="1400"/>
              <a:t>’</a:t>
            </a:r>
          </a:p>
        </p:txBody>
      </p:sp>
    </p:spTree>
    <p:extLst>
      <p:ext uri="{BB962C8B-B14F-4D97-AF65-F5344CB8AC3E}">
        <p14:creationId xmlns:p14="http://schemas.microsoft.com/office/powerpoint/2010/main" val="295948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a:xfrm>
            <a:off x="872559" y="728664"/>
            <a:ext cx="10855933" cy="917256"/>
          </a:xfrm>
        </p:spPr>
        <p:txBody>
          <a:bodyPr/>
          <a:lstStyle/>
          <a:p>
            <a:r>
              <a:rPr lang="en-AU"/>
              <a:t>Treatment certificate</a:t>
            </a:r>
          </a:p>
        </p:txBody>
      </p:sp>
      <p:sp>
        <p:nvSpPr>
          <p:cNvPr id="5" name="Text Placeholder 4">
            <a:extLst>
              <a:ext uri="{FF2B5EF4-FFF2-40B4-BE49-F238E27FC236}">
                <a16:creationId xmlns:a16="http://schemas.microsoft.com/office/drawing/2014/main" id="{BDBF55D2-BE7F-1AAF-E2B9-B25A78111E33}"/>
              </a:ext>
            </a:extLst>
          </p:cNvPr>
          <p:cNvSpPr>
            <a:spLocks noGrp="1"/>
          </p:cNvSpPr>
          <p:nvPr>
            <p:ph type="body" sz="quarter" idx="20"/>
          </p:nvPr>
        </p:nvSpPr>
        <p:spPr>
          <a:xfrm>
            <a:off x="970882" y="1742537"/>
            <a:ext cx="3908152" cy="3896264"/>
          </a:xfrm>
        </p:spPr>
        <p:txBody>
          <a:bodyPr/>
          <a:lstStyle/>
          <a:p>
            <a:pPr marL="342900" indent="-342900">
              <a:buFont typeface="Arial" panose="020B0604020202020204" pitchFamily="34" charset="0"/>
              <a:buChar char="•"/>
            </a:pPr>
            <a:r>
              <a:rPr lang="en-AU"/>
              <a:t>Requires a declaration that the consignment complies with the treatment schedule, import conditions, and all requirements of the Methyl Bromide Fumigation Methodology</a:t>
            </a:r>
          </a:p>
          <a:p>
            <a:pPr marL="342900" indent="-342900">
              <a:buFont typeface="Arial" panose="020B0604020202020204" pitchFamily="34" charset="0"/>
              <a:buChar char="•"/>
            </a:pPr>
            <a:r>
              <a:rPr lang="en-AU"/>
              <a:t>Date fumigation commenced</a:t>
            </a:r>
          </a:p>
          <a:p>
            <a:pPr marL="342900" indent="-342900">
              <a:buFont typeface="Arial" panose="020B0604020202020204" pitchFamily="34" charset="0"/>
              <a:buChar char="•"/>
            </a:pPr>
            <a:r>
              <a:rPr lang="en-AU"/>
              <a:t>Importer/exporter address is now client address and place of fumigation</a:t>
            </a:r>
          </a:p>
        </p:txBody>
      </p:sp>
      <p:pic>
        <p:nvPicPr>
          <p:cNvPr id="4" name="Picture 3">
            <a:extLst>
              <a:ext uri="{FF2B5EF4-FFF2-40B4-BE49-F238E27FC236}">
                <a16:creationId xmlns:a16="http://schemas.microsoft.com/office/drawing/2014/main" id="{F349166B-508B-9A49-2155-D8BCDE9CE482}"/>
              </a:ext>
            </a:extLst>
          </p:cNvPr>
          <p:cNvPicPr>
            <a:picLocks noChangeAspect="1"/>
          </p:cNvPicPr>
          <p:nvPr/>
        </p:nvPicPr>
        <p:blipFill>
          <a:blip r:embed="rId2"/>
          <a:stretch>
            <a:fillRect/>
          </a:stretch>
        </p:blipFill>
        <p:spPr>
          <a:xfrm>
            <a:off x="6749277" y="561515"/>
            <a:ext cx="4979215" cy="5319898"/>
          </a:xfrm>
          <a:prstGeom prst="rect">
            <a:avLst/>
          </a:prstGeom>
          <a:ln w="38100">
            <a:solidFill>
              <a:srgbClr val="84A494"/>
            </a:solidFill>
          </a:ln>
        </p:spPr>
      </p:pic>
      <p:sp>
        <p:nvSpPr>
          <p:cNvPr id="6" name="TextBox 5">
            <a:extLst>
              <a:ext uri="{FF2B5EF4-FFF2-40B4-BE49-F238E27FC236}">
                <a16:creationId xmlns:a16="http://schemas.microsoft.com/office/drawing/2014/main" id="{3AA35C4B-3B52-AB0C-B249-E873C6F69BC0}"/>
              </a:ext>
            </a:extLst>
          </p:cNvPr>
          <p:cNvSpPr txBox="1"/>
          <p:nvPr/>
        </p:nvSpPr>
        <p:spPr>
          <a:xfrm>
            <a:off x="5978013" y="5971628"/>
            <a:ext cx="6213987" cy="523220"/>
          </a:xfrm>
          <a:prstGeom prst="rect">
            <a:avLst/>
          </a:prstGeom>
          <a:noFill/>
        </p:spPr>
        <p:txBody>
          <a:bodyPr wrap="square">
            <a:spAutoFit/>
          </a:bodyPr>
          <a:lstStyle/>
          <a:p>
            <a:pPr algn="ctr"/>
            <a:r>
              <a:rPr lang="en-AU" sz="1400">
                <a:hlinkClick r:id="rId3"/>
              </a:rPr>
              <a:t>Instructions on how to fill out a ROF and treatment certificate in the ‘Guide to performing quarantine pre-shipment (QPS) fumigations with methyl bromide v2.0</a:t>
            </a:r>
            <a:r>
              <a:rPr lang="en-AU" sz="1400"/>
              <a:t>’</a:t>
            </a:r>
          </a:p>
        </p:txBody>
      </p:sp>
    </p:spTree>
    <p:extLst>
      <p:ext uri="{BB962C8B-B14F-4D97-AF65-F5344CB8AC3E}">
        <p14:creationId xmlns:p14="http://schemas.microsoft.com/office/powerpoint/2010/main" val="310215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CE40D4-0E56-85CD-8E54-3829628A30A5}"/>
              </a:ext>
            </a:extLst>
          </p:cNvPr>
          <p:cNvSpPr>
            <a:spLocks noGrp="1"/>
          </p:cNvSpPr>
          <p:nvPr>
            <p:ph type="title"/>
          </p:nvPr>
        </p:nvSpPr>
        <p:spPr/>
        <p:txBody>
          <a:bodyPr/>
          <a:lstStyle/>
          <a:p>
            <a:r>
              <a:rPr lang="en-AU"/>
              <a:t>Other minor improvements</a:t>
            </a:r>
          </a:p>
        </p:txBody>
      </p:sp>
      <p:sp>
        <p:nvSpPr>
          <p:cNvPr id="4" name="Text Placeholder 3">
            <a:extLst>
              <a:ext uri="{FF2B5EF4-FFF2-40B4-BE49-F238E27FC236}">
                <a16:creationId xmlns:a16="http://schemas.microsoft.com/office/drawing/2014/main" id="{97C2D70E-7DA3-8CEF-90EC-07D987122CA1}"/>
              </a:ext>
            </a:extLst>
          </p:cNvPr>
          <p:cNvSpPr>
            <a:spLocks noGrp="1"/>
          </p:cNvSpPr>
          <p:nvPr>
            <p:ph type="body" sz="quarter" idx="19"/>
          </p:nvPr>
        </p:nvSpPr>
        <p:spPr/>
        <p:txBody>
          <a:bodyPr/>
          <a:lstStyle/>
          <a:p>
            <a:r>
              <a:rPr lang="en-AU"/>
              <a:t>Mostly to wording</a:t>
            </a:r>
          </a:p>
        </p:txBody>
      </p:sp>
      <p:sp>
        <p:nvSpPr>
          <p:cNvPr id="5" name="Text Placeholder 4">
            <a:extLst>
              <a:ext uri="{FF2B5EF4-FFF2-40B4-BE49-F238E27FC236}">
                <a16:creationId xmlns:a16="http://schemas.microsoft.com/office/drawing/2014/main" id="{FF4ECD8A-391E-C37D-EB13-12931E22E023}"/>
              </a:ext>
            </a:extLst>
          </p:cNvPr>
          <p:cNvSpPr>
            <a:spLocks noGrp="1"/>
          </p:cNvSpPr>
          <p:nvPr>
            <p:ph type="body" sz="quarter" idx="20"/>
          </p:nvPr>
        </p:nvSpPr>
        <p:spPr/>
        <p:txBody>
          <a:bodyPr/>
          <a:lstStyle/>
          <a:p>
            <a:pPr marL="342900" indent="-342900">
              <a:buFont typeface="Arial" panose="020B0604020202020204" pitchFamily="34" charset="0"/>
              <a:buChar char="•"/>
            </a:pPr>
            <a:r>
              <a:rPr lang="en-AU" sz="2800"/>
              <a:t>Safety</a:t>
            </a:r>
          </a:p>
          <a:p>
            <a:pPr marL="342900" indent="-342900">
              <a:buFont typeface="Arial" panose="020B0604020202020204" pitchFamily="34" charset="0"/>
              <a:buChar char="•"/>
            </a:pPr>
            <a:r>
              <a:rPr lang="en-AU" sz="2800"/>
              <a:t>Free airspace</a:t>
            </a:r>
          </a:p>
          <a:p>
            <a:pPr marL="342900" indent="-342900">
              <a:buFont typeface="Arial" panose="020B0604020202020204" pitchFamily="34" charset="0"/>
              <a:buChar char="•"/>
            </a:pPr>
            <a:r>
              <a:rPr lang="en-AU" sz="2800"/>
              <a:t>Enclosure types</a:t>
            </a:r>
          </a:p>
          <a:p>
            <a:pPr marL="342900" indent="-342900">
              <a:buFont typeface="Arial" panose="020B0604020202020204" pitchFamily="34" charset="0"/>
              <a:buChar char="•"/>
            </a:pPr>
            <a:r>
              <a:rPr lang="en-AU" sz="2800"/>
              <a:t>Glossary definitions</a:t>
            </a:r>
          </a:p>
          <a:p>
            <a:pPr marL="342900" indent="-342900">
              <a:buFont typeface="Arial" panose="020B0604020202020204" pitchFamily="34" charset="0"/>
              <a:buChar char="•"/>
            </a:pPr>
            <a:r>
              <a:rPr lang="en-AU" sz="2800"/>
              <a:t>Consignment suitability</a:t>
            </a:r>
          </a:p>
          <a:p>
            <a:pPr marL="342900" indent="-342900">
              <a:buFont typeface="Arial" panose="020B0604020202020204" pitchFamily="34" charset="0"/>
              <a:buChar char="•"/>
            </a:pPr>
            <a:endParaRPr lang="en-AU" sz="2800"/>
          </a:p>
          <a:p>
            <a:pPr marL="342900" indent="-342900">
              <a:buFont typeface="Arial" panose="020B0604020202020204" pitchFamily="34" charset="0"/>
              <a:buChar char="•"/>
            </a:pPr>
            <a:endParaRPr lang="en-AU" sz="2800"/>
          </a:p>
        </p:txBody>
      </p:sp>
    </p:spTree>
    <p:extLst>
      <p:ext uri="{BB962C8B-B14F-4D97-AF65-F5344CB8AC3E}">
        <p14:creationId xmlns:p14="http://schemas.microsoft.com/office/powerpoint/2010/main" val="369916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E5A1211-6E07-2DEB-2532-092744758E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058611" y="365196"/>
            <a:ext cx="1803585" cy="1795019"/>
          </a:xfrm>
          <a:prstGeom prst="rect">
            <a:avLst/>
          </a:prstGeom>
        </p:spPr>
      </p:pic>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p:txBody>
          <a:bodyPr/>
          <a:lstStyle/>
          <a:p>
            <a:r>
              <a:rPr lang="en-AU"/>
              <a:t>Consignment suitability</a:t>
            </a:r>
          </a:p>
        </p:txBody>
      </p:sp>
      <p:sp>
        <p:nvSpPr>
          <p:cNvPr id="5" name="Text Placeholder 4">
            <a:extLst>
              <a:ext uri="{FF2B5EF4-FFF2-40B4-BE49-F238E27FC236}">
                <a16:creationId xmlns:a16="http://schemas.microsoft.com/office/drawing/2014/main" id="{BDBF55D2-BE7F-1AAF-E2B9-B25A78111E33}"/>
              </a:ext>
            </a:extLst>
          </p:cNvPr>
          <p:cNvSpPr>
            <a:spLocks noGrp="1"/>
          </p:cNvSpPr>
          <p:nvPr>
            <p:ph type="body" sz="quarter" idx="20"/>
          </p:nvPr>
        </p:nvSpPr>
        <p:spPr>
          <a:xfrm>
            <a:off x="970881" y="1742537"/>
            <a:ext cx="6179219" cy="3896264"/>
          </a:xfrm>
        </p:spPr>
        <p:txBody>
          <a:bodyPr/>
          <a:lstStyle/>
          <a:p>
            <a:pPr marL="342900" indent="-342900">
              <a:buFont typeface="Arial" panose="020B0604020202020204" pitchFamily="34" charset="0"/>
              <a:buChar char="•"/>
            </a:pPr>
            <a:r>
              <a:rPr lang="en-AU" sz="2400"/>
              <a:t>More details included and existing requirements clarified</a:t>
            </a:r>
          </a:p>
          <a:p>
            <a:pPr marL="342900" indent="-342900">
              <a:buFont typeface="Arial" panose="020B0604020202020204" pitchFamily="34" charset="0"/>
              <a:buChar char="•"/>
            </a:pPr>
            <a:r>
              <a:rPr lang="en-AU" sz="2400"/>
              <a:t>New section for perishable commodity packaging</a:t>
            </a:r>
          </a:p>
          <a:p>
            <a:pPr marL="342900" indent="-342900">
              <a:buFont typeface="Arial" panose="020B0604020202020204" pitchFamily="34" charset="0"/>
              <a:buChar char="•"/>
            </a:pPr>
            <a:r>
              <a:rPr lang="en-AU" sz="2400"/>
              <a:t>Reworded timber requirements </a:t>
            </a:r>
          </a:p>
          <a:p>
            <a:pPr marL="342900" indent="-342900">
              <a:buFont typeface="Arial" panose="020B0604020202020204" pitchFamily="34" charset="0"/>
              <a:buChar char="•"/>
            </a:pPr>
            <a:r>
              <a:rPr lang="en-AU" sz="2400"/>
              <a:t>Clearer impermeable packaging requirements</a:t>
            </a:r>
          </a:p>
        </p:txBody>
      </p:sp>
      <p:pic>
        <p:nvPicPr>
          <p:cNvPr id="4" name="Picture 3">
            <a:extLst>
              <a:ext uri="{FF2B5EF4-FFF2-40B4-BE49-F238E27FC236}">
                <a16:creationId xmlns:a16="http://schemas.microsoft.com/office/drawing/2014/main" id="{374C70C5-BDD0-FF51-3CD9-FD6E1065F052}"/>
              </a:ext>
            </a:extLst>
          </p:cNvPr>
          <p:cNvPicPr>
            <a:picLocks noChangeAspect="1"/>
          </p:cNvPicPr>
          <p:nvPr/>
        </p:nvPicPr>
        <p:blipFill>
          <a:blip r:embed="rId5"/>
          <a:stretch>
            <a:fillRect/>
          </a:stretch>
        </p:blipFill>
        <p:spPr>
          <a:xfrm>
            <a:off x="7624856" y="804078"/>
            <a:ext cx="3608294" cy="5111750"/>
          </a:xfrm>
          <a:prstGeom prst="round2DiagRect">
            <a:avLst/>
          </a:prstGeom>
        </p:spPr>
      </p:pic>
      <p:sp>
        <p:nvSpPr>
          <p:cNvPr id="7" name="TextBox 6">
            <a:extLst>
              <a:ext uri="{FF2B5EF4-FFF2-40B4-BE49-F238E27FC236}">
                <a16:creationId xmlns:a16="http://schemas.microsoft.com/office/drawing/2014/main" id="{C7598CB9-AC46-79E9-815A-8AFAA50BE4BF}"/>
              </a:ext>
            </a:extLst>
          </p:cNvPr>
          <p:cNvSpPr txBox="1"/>
          <p:nvPr/>
        </p:nvSpPr>
        <p:spPr>
          <a:xfrm>
            <a:off x="7380318" y="5958946"/>
            <a:ext cx="6096000" cy="307777"/>
          </a:xfrm>
          <a:prstGeom prst="rect">
            <a:avLst/>
          </a:prstGeom>
          <a:noFill/>
        </p:spPr>
        <p:txBody>
          <a:bodyPr wrap="square">
            <a:spAutoFit/>
          </a:bodyPr>
          <a:lstStyle/>
          <a:p>
            <a:r>
              <a:rPr lang="en-AU" sz="1400">
                <a:hlinkClick r:id="rId6"/>
              </a:rPr>
              <a:t>Guide to packaging suitability for QPS treatments v2.0</a:t>
            </a:r>
            <a:endParaRPr lang="en-AU" sz="1400"/>
          </a:p>
        </p:txBody>
      </p:sp>
      <p:pic>
        <p:nvPicPr>
          <p:cNvPr id="6" name="Graphic 5">
            <a:extLst>
              <a:ext uri="{FF2B5EF4-FFF2-40B4-BE49-F238E27FC236}">
                <a16:creationId xmlns:a16="http://schemas.microsoft.com/office/drawing/2014/main" id="{8A68B65A-AE5E-9BA9-374A-CA2DE89935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67794" y="4877019"/>
            <a:ext cx="832192" cy="832192"/>
          </a:xfrm>
          <a:prstGeom prst="rect">
            <a:avLst/>
          </a:prstGeom>
        </p:spPr>
      </p:pic>
    </p:spTree>
    <p:extLst>
      <p:ext uri="{BB962C8B-B14F-4D97-AF65-F5344CB8AC3E}">
        <p14:creationId xmlns:p14="http://schemas.microsoft.com/office/powerpoint/2010/main" val="4285098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a:extLst>
            <a:ext uri="{FF2B5EF4-FFF2-40B4-BE49-F238E27FC236}">
              <a16:creationId xmlns:a16="http://schemas.microsoft.com/office/drawing/2014/main" id="{98090DC1-61B2-52B0-D730-E7018D7AFEB2}"/>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C181A71F-9836-AE22-CFB3-4ECAF2E2EE7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0058611" y="365196"/>
            <a:ext cx="1803585" cy="1795019"/>
          </a:xfrm>
          <a:prstGeom prst="rect">
            <a:avLst/>
          </a:prstGeom>
        </p:spPr>
      </p:pic>
      <p:sp>
        <p:nvSpPr>
          <p:cNvPr id="3" name="Title 2">
            <a:extLst>
              <a:ext uri="{FF2B5EF4-FFF2-40B4-BE49-F238E27FC236}">
                <a16:creationId xmlns:a16="http://schemas.microsoft.com/office/drawing/2014/main" id="{C2190038-BAAA-1571-AF52-1498AB98E086}"/>
              </a:ext>
            </a:extLst>
          </p:cNvPr>
          <p:cNvSpPr>
            <a:spLocks noGrp="1"/>
          </p:cNvSpPr>
          <p:nvPr>
            <p:ph type="title"/>
          </p:nvPr>
        </p:nvSpPr>
        <p:spPr/>
        <p:txBody>
          <a:bodyPr/>
          <a:lstStyle/>
          <a:p>
            <a:r>
              <a:rPr lang="en-AU"/>
              <a:t>Consignment suitability</a:t>
            </a:r>
          </a:p>
        </p:txBody>
      </p:sp>
      <p:graphicFrame>
        <p:nvGraphicFramePr>
          <p:cNvPr id="8" name="Table 7">
            <a:extLst>
              <a:ext uri="{FF2B5EF4-FFF2-40B4-BE49-F238E27FC236}">
                <a16:creationId xmlns:a16="http://schemas.microsoft.com/office/drawing/2014/main" id="{E0245FD5-8996-FDDD-24E2-47F01AEF7F98}"/>
              </a:ext>
            </a:extLst>
          </p:cNvPr>
          <p:cNvGraphicFramePr>
            <a:graphicFrameLocks noGrp="1"/>
          </p:cNvGraphicFramePr>
          <p:nvPr>
            <p:extLst>
              <p:ext uri="{D42A27DB-BD31-4B8C-83A1-F6EECF244321}">
                <p14:modId xmlns:p14="http://schemas.microsoft.com/office/powerpoint/2010/main" val="1201318721"/>
              </p:ext>
            </p:extLst>
          </p:nvPr>
        </p:nvGraphicFramePr>
        <p:xfrm>
          <a:off x="777297" y="1645920"/>
          <a:ext cx="10637405" cy="3388360"/>
        </p:xfrm>
        <a:graphic>
          <a:graphicData uri="http://schemas.openxmlformats.org/drawingml/2006/table">
            <a:tbl>
              <a:tblPr firstRow="1" bandRow="1">
                <a:tableStyleId>{00A15C55-8517-42AA-B614-E9B94910E393}</a:tableStyleId>
              </a:tblPr>
              <a:tblGrid>
                <a:gridCol w="3737553">
                  <a:extLst>
                    <a:ext uri="{9D8B030D-6E8A-4147-A177-3AD203B41FA5}">
                      <a16:colId xmlns:a16="http://schemas.microsoft.com/office/drawing/2014/main" val="3842112525"/>
                    </a:ext>
                  </a:extLst>
                </a:gridCol>
                <a:gridCol w="6899852">
                  <a:extLst>
                    <a:ext uri="{9D8B030D-6E8A-4147-A177-3AD203B41FA5}">
                      <a16:colId xmlns:a16="http://schemas.microsoft.com/office/drawing/2014/main" val="2432829965"/>
                    </a:ext>
                  </a:extLst>
                </a:gridCol>
              </a:tblGrid>
              <a:tr h="370840">
                <a:tc>
                  <a:txBody>
                    <a:bodyPr/>
                    <a:lstStyle/>
                    <a:p>
                      <a:r>
                        <a:rPr lang="en-AU" sz="1600"/>
                        <a:t>Current</a:t>
                      </a:r>
                    </a:p>
                  </a:txBody>
                  <a:tcPr/>
                </a:tc>
                <a:tc>
                  <a:txBody>
                    <a:bodyPr/>
                    <a:lstStyle/>
                    <a:p>
                      <a:r>
                        <a:rPr lang="en-AU" sz="1600"/>
                        <a:t>New</a:t>
                      </a:r>
                    </a:p>
                  </a:txBody>
                  <a:tcPr/>
                </a:tc>
                <a:extLst>
                  <a:ext uri="{0D108BD9-81ED-4DB2-BD59-A6C34878D82A}">
                    <a16:rowId xmlns:a16="http://schemas.microsoft.com/office/drawing/2014/main" val="2619771584"/>
                  </a:ext>
                </a:extLst>
              </a:tr>
              <a:tr h="370840">
                <a:tc>
                  <a:txBody>
                    <a:bodyPr/>
                    <a:lstStyle/>
                    <a:p>
                      <a:r>
                        <a:rPr lang="en-AU" sz="1600" b="1" kern="1200">
                          <a:solidFill>
                            <a:schemeClr val="dk1"/>
                          </a:solidFill>
                          <a:effectLst/>
                        </a:rPr>
                        <a:t>1.2.2</a:t>
                      </a:r>
                      <a:r>
                        <a:rPr lang="en-AU" sz="1600" kern="1200">
                          <a:solidFill>
                            <a:schemeClr val="dk1"/>
                          </a:solidFill>
                          <a:effectLst/>
                        </a:rPr>
                        <a:t> If the consignment does not conform to the suitability requirements remedial action must be taken or an alternative acceptable treatment method used.</a:t>
                      </a:r>
                      <a:endParaRPr lang="en-AU" sz="1600"/>
                    </a:p>
                  </a:txBody>
                  <a:tcPr>
                    <a:solidFill>
                      <a:schemeClr val="bg1">
                        <a:lumMod val="95000"/>
                      </a:schemeClr>
                    </a:solidFill>
                  </a:tcPr>
                </a:tc>
                <a:tc>
                  <a:txBody>
                    <a:bodyPr/>
                    <a:lstStyle/>
                    <a:p>
                      <a:r>
                        <a:rPr lang="en-AU" sz="1600" b="1" kern="1200">
                          <a:solidFill>
                            <a:schemeClr val="dk1"/>
                          </a:solidFill>
                          <a:effectLst/>
                        </a:rPr>
                        <a:t>3.1.2</a:t>
                      </a:r>
                      <a:r>
                        <a:rPr lang="en-AU" sz="1600" kern="1200">
                          <a:solidFill>
                            <a:schemeClr val="dk1"/>
                          </a:solidFill>
                          <a:effectLst/>
                        </a:rPr>
                        <a:t> If the consignment is not suitable for fumigation, remedial action must be taken to make the consignment suitable prior to fumigation. If the consignment cannot be made suitable, the consignment must not be fumigated with methyl bromide.</a:t>
                      </a:r>
                    </a:p>
                    <a:p>
                      <a:r>
                        <a:rPr lang="en-AU" sz="1600" b="1" kern="1200">
                          <a:solidFill>
                            <a:schemeClr val="dk1"/>
                          </a:solidFill>
                          <a:effectLst/>
                        </a:rPr>
                        <a:t>3.1.3</a:t>
                      </a:r>
                      <a:r>
                        <a:rPr lang="en-AU" sz="1600" kern="1200">
                          <a:solidFill>
                            <a:schemeClr val="dk1"/>
                          </a:solidFill>
                          <a:effectLst/>
                        </a:rPr>
                        <a:t> If the target of fumigation includes the exterior of a sea container, the fumigation must be performed as a sheeted enclosure in accordance with section 4.2 Sheeted enclosures or otherwise made suitable for fumigation.</a:t>
                      </a:r>
                    </a:p>
                    <a:p>
                      <a:r>
                        <a:rPr lang="en-AU" sz="1600" b="1" kern="1200">
                          <a:solidFill>
                            <a:schemeClr val="dk1"/>
                          </a:solidFill>
                          <a:effectLst/>
                        </a:rPr>
                        <a:t>3.1.4</a:t>
                      </a:r>
                      <a:r>
                        <a:rPr lang="en-AU" sz="1600" kern="1200">
                          <a:solidFill>
                            <a:schemeClr val="dk1"/>
                          </a:solidFill>
                          <a:effectLst/>
                        </a:rPr>
                        <a:t> If the target of fumigation is inside a sea container, and the sea container is not sufficiently gas tight (in accordance with section 4.1 All Enclosures), compliant with section 4.1.1a), the fumigation must be performed as a sheeted enclosure in accordance with section 4.2 Sheeted enclosures or otherwise made suitable for fumigation.</a:t>
                      </a:r>
                      <a:endParaRPr lang="en-AU" sz="1600"/>
                    </a:p>
                  </a:txBody>
                  <a:tcPr>
                    <a:solidFill>
                      <a:schemeClr val="bg1">
                        <a:lumMod val="95000"/>
                      </a:schemeClr>
                    </a:solidFill>
                  </a:tcPr>
                </a:tc>
                <a:extLst>
                  <a:ext uri="{0D108BD9-81ED-4DB2-BD59-A6C34878D82A}">
                    <a16:rowId xmlns:a16="http://schemas.microsoft.com/office/drawing/2014/main" val="2704003724"/>
                  </a:ext>
                </a:extLst>
              </a:tr>
            </a:tbl>
          </a:graphicData>
        </a:graphic>
      </p:graphicFrame>
      <p:pic>
        <p:nvPicPr>
          <p:cNvPr id="6" name="Graphic 5">
            <a:extLst>
              <a:ext uri="{FF2B5EF4-FFF2-40B4-BE49-F238E27FC236}">
                <a16:creationId xmlns:a16="http://schemas.microsoft.com/office/drawing/2014/main" id="{A2F36261-5EDC-C340-E513-7DA433C1B4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6994" y="4795984"/>
            <a:ext cx="832192" cy="832192"/>
          </a:xfrm>
          <a:prstGeom prst="rect">
            <a:avLst/>
          </a:prstGeom>
        </p:spPr>
      </p:pic>
    </p:spTree>
    <p:extLst>
      <p:ext uri="{BB962C8B-B14F-4D97-AF65-F5344CB8AC3E}">
        <p14:creationId xmlns:p14="http://schemas.microsoft.com/office/powerpoint/2010/main" val="2050851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7BDB1"/>
        </a:solidFill>
        <a:effectLst/>
      </p:bgPr>
    </p:bg>
    <p:spTree>
      <p:nvGrpSpPr>
        <p:cNvPr id="1" name=""/>
        <p:cNvGrpSpPr/>
        <p:nvPr/>
      </p:nvGrpSpPr>
      <p:grpSpPr>
        <a:xfrm>
          <a:off x="0" y="0"/>
          <a:ext cx="0" cy="0"/>
          <a:chOff x="0" y="0"/>
          <a:chExt cx="0" cy="0"/>
        </a:xfrm>
      </p:grpSpPr>
      <p:sp>
        <p:nvSpPr>
          <p:cNvPr id="10" name="Rectangle: Diagonal Corners Rounded 9">
            <a:extLst>
              <a:ext uri="{FF2B5EF4-FFF2-40B4-BE49-F238E27FC236}">
                <a16:creationId xmlns:a16="http://schemas.microsoft.com/office/drawing/2014/main" id="{6401426F-09DD-648A-5295-285E184977AB}"/>
              </a:ext>
            </a:extLst>
          </p:cNvPr>
          <p:cNvSpPr/>
          <p:nvPr/>
        </p:nvSpPr>
        <p:spPr>
          <a:xfrm>
            <a:off x="0" y="2458498"/>
            <a:ext cx="12192000" cy="2641008"/>
          </a:xfrm>
          <a:prstGeom prst="round2Diag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7088AA3D-CC3E-EA34-5B56-372FEE441046}"/>
              </a:ext>
            </a:extLst>
          </p:cNvPr>
          <p:cNvSpPr>
            <a:spLocks noGrp="1"/>
          </p:cNvSpPr>
          <p:nvPr>
            <p:ph type="title"/>
          </p:nvPr>
        </p:nvSpPr>
        <p:spPr/>
        <p:txBody>
          <a:bodyPr/>
          <a:lstStyle/>
          <a:p>
            <a:r>
              <a:rPr lang="en-AU"/>
              <a:t>Overview</a:t>
            </a:r>
          </a:p>
        </p:txBody>
      </p:sp>
      <p:sp>
        <p:nvSpPr>
          <p:cNvPr id="4" name="Text Placeholder 3">
            <a:extLst>
              <a:ext uri="{FF2B5EF4-FFF2-40B4-BE49-F238E27FC236}">
                <a16:creationId xmlns:a16="http://schemas.microsoft.com/office/drawing/2014/main" id="{B8A0140A-AD9F-333C-7971-F674E0A422CF}"/>
              </a:ext>
            </a:extLst>
          </p:cNvPr>
          <p:cNvSpPr>
            <a:spLocks noGrp="1"/>
          </p:cNvSpPr>
          <p:nvPr>
            <p:ph type="body" sz="quarter" idx="19"/>
          </p:nvPr>
        </p:nvSpPr>
        <p:spPr>
          <a:xfrm>
            <a:off x="970882" y="1645920"/>
            <a:ext cx="6792892" cy="631825"/>
          </a:xfrm>
        </p:spPr>
        <p:txBody>
          <a:bodyPr/>
          <a:lstStyle/>
          <a:p>
            <a:r>
              <a:rPr lang="en-AU" sz="2800"/>
              <a:t>Version 3.0 comes into force 1 May 2025.</a:t>
            </a:r>
          </a:p>
        </p:txBody>
      </p:sp>
      <p:pic>
        <p:nvPicPr>
          <p:cNvPr id="2" name="Picture 1">
            <a:extLst>
              <a:ext uri="{FF2B5EF4-FFF2-40B4-BE49-F238E27FC236}">
                <a16:creationId xmlns:a16="http://schemas.microsoft.com/office/drawing/2014/main" id="{30C5C3FC-7BAE-DC4E-6D07-F6417606A1A7}"/>
              </a:ext>
            </a:extLst>
          </p:cNvPr>
          <p:cNvPicPr>
            <a:picLocks noChangeAspect="1"/>
          </p:cNvPicPr>
          <p:nvPr/>
        </p:nvPicPr>
        <p:blipFill>
          <a:blip r:embed="rId2"/>
          <a:stretch>
            <a:fillRect/>
          </a:stretch>
        </p:blipFill>
        <p:spPr>
          <a:xfrm>
            <a:off x="8112860" y="852130"/>
            <a:ext cx="3236652" cy="4794806"/>
          </a:xfrm>
          <a:prstGeom prst="round2DiagRect">
            <a:avLst/>
          </a:prstGeom>
        </p:spPr>
      </p:pic>
      <p:sp>
        <p:nvSpPr>
          <p:cNvPr id="7" name="TextBox 6">
            <a:extLst>
              <a:ext uri="{FF2B5EF4-FFF2-40B4-BE49-F238E27FC236}">
                <a16:creationId xmlns:a16="http://schemas.microsoft.com/office/drawing/2014/main" id="{C65D4777-D674-FF96-BF0C-4E96488C9F34}"/>
              </a:ext>
            </a:extLst>
          </p:cNvPr>
          <p:cNvSpPr txBox="1"/>
          <p:nvPr/>
        </p:nvSpPr>
        <p:spPr>
          <a:xfrm>
            <a:off x="970882" y="5231438"/>
            <a:ext cx="6094476" cy="830997"/>
          </a:xfrm>
          <a:prstGeom prst="rect">
            <a:avLst/>
          </a:prstGeom>
          <a:noFill/>
        </p:spPr>
        <p:txBody>
          <a:bodyPr wrap="square">
            <a:spAutoFit/>
          </a:bodyPr>
          <a:lstStyle/>
          <a:p>
            <a:r>
              <a:rPr lang="en-AU" sz="2400">
                <a:hlinkClick r:id="rId3"/>
              </a:rPr>
              <a:t>Methyl bromide fumigation methodology – Prepare now for 2025 update - DAFF</a:t>
            </a:r>
            <a:endParaRPr lang="en-AU" sz="2400"/>
          </a:p>
        </p:txBody>
      </p:sp>
      <p:sp>
        <p:nvSpPr>
          <p:cNvPr id="9" name="TextBox 8">
            <a:extLst>
              <a:ext uri="{FF2B5EF4-FFF2-40B4-BE49-F238E27FC236}">
                <a16:creationId xmlns:a16="http://schemas.microsoft.com/office/drawing/2014/main" id="{490C38B1-DD43-C95B-4BAD-2CD129A615C3}"/>
              </a:ext>
            </a:extLst>
          </p:cNvPr>
          <p:cNvSpPr txBox="1"/>
          <p:nvPr/>
        </p:nvSpPr>
        <p:spPr>
          <a:xfrm>
            <a:off x="7763774" y="5908094"/>
            <a:ext cx="6094476" cy="307777"/>
          </a:xfrm>
          <a:prstGeom prst="rect">
            <a:avLst/>
          </a:prstGeom>
          <a:noFill/>
        </p:spPr>
        <p:txBody>
          <a:bodyPr wrap="square">
            <a:spAutoFit/>
          </a:bodyPr>
          <a:lstStyle/>
          <a:p>
            <a:r>
              <a:rPr lang="en-AU" sz="1400">
                <a:hlinkClick r:id="rId4"/>
              </a:rPr>
              <a:t>Methyl Bromide Fumigation Methodology v3.0</a:t>
            </a:r>
            <a:endParaRPr lang="en-AU" sz="1400"/>
          </a:p>
        </p:txBody>
      </p:sp>
      <p:sp>
        <p:nvSpPr>
          <p:cNvPr id="8" name="TextBox 7">
            <a:extLst>
              <a:ext uri="{FF2B5EF4-FFF2-40B4-BE49-F238E27FC236}">
                <a16:creationId xmlns:a16="http://schemas.microsoft.com/office/drawing/2014/main" id="{5A84B9D2-5ACE-1FA1-A19B-05AF0084B6AD}"/>
              </a:ext>
            </a:extLst>
          </p:cNvPr>
          <p:cNvSpPr txBox="1"/>
          <p:nvPr/>
        </p:nvSpPr>
        <p:spPr>
          <a:xfrm>
            <a:off x="576071" y="3178837"/>
            <a:ext cx="7312421" cy="1200329"/>
          </a:xfrm>
          <a:prstGeom prst="rect">
            <a:avLst/>
          </a:prstGeom>
          <a:noFill/>
        </p:spPr>
        <p:txBody>
          <a:bodyPr wrap="square">
            <a:spAutoFit/>
          </a:bodyPr>
          <a:lstStyle/>
          <a:p>
            <a:r>
              <a:rPr lang="en-AU" sz="2400" b="1">
                <a:solidFill>
                  <a:schemeClr val="bg1"/>
                </a:solidFill>
              </a:rPr>
              <a:t>The methodology sets out the minimum requirements. Additional requirements can be found in import conditions through </a:t>
            </a:r>
            <a:r>
              <a:rPr lang="en-AU" sz="2400" b="1">
                <a:solidFill>
                  <a:srgbClr val="00B0F0"/>
                </a:solidFill>
                <a:hlinkClick r:id="rId5">
                  <a:extLst>
                    <a:ext uri="{A12FA001-AC4F-418D-AE19-62706E023703}">
                      <ahyp:hlinkClr xmlns:ahyp="http://schemas.microsoft.com/office/drawing/2018/hyperlinkcolor" val="tx"/>
                    </a:ext>
                  </a:extLst>
                </a:hlinkClick>
              </a:rPr>
              <a:t>BICON.</a:t>
            </a:r>
            <a:endParaRPr lang="en-AU" sz="2400">
              <a:solidFill>
                <a:srgbClr val="00B0F0"/>
              </a:solidFill>
            </a:endParaRPr>
          </a:p>
        </p:txBody>
      </p:sp>
    </p:spTree>
    <p:extLst>
      <p:ext uri="{BB962C8B-B14F-4D97-AF65-F5344CB8AC3E}">
        <p14:creationId xmlns:p14="http://schemas.microsoft.com/office/powerpoint/2010/main" val="94195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a:xfrm>
            <a:off x="735932" y="474664"/>
            <a:ext cx="10381480" cy="917256"/>
          </a:xfrm>
        </p:spPr>
        <p:txBody>
          <a:bodyPr/>
          <a:lstStyle/>
          <a:p>
            <a:r>
              <a:rPr lang="en-AU"/>
              <a:t>Timber suitability</a:t>
            </a:r>
          </a:p>
        </p:txBody>
      </p:sp>
      <p:pic>
        <p:nvPicPr>
          <p:cNvPr id="9" name="Picture 8">
            <a:extLst>
              <a:ext uri="{FF2B5EF4-FFF2-40B4-BE49-F238E27FC236}">
                <a16:creationId xmlns:a16="http://schemas.microsoft.com/office/drawing/2014/main" id="{128C2DC7-3B86-64AC-3322-C424EDBA32FD}"/>
              </a:ext>
            </a:extLst>
          </p:cNvPr>
          <p:cNvPicPr>
            <a:picLocks noChangeAspect="1"/>
          </p:cNvPicPr>
          <p:nvPr/>
        </p:nvPicPr>
        <p:blipFill>
          <a:blip r:embed="rId2"/>
          <a:stretch>
            <a:fillRect/>
          </a:stretch>
        </p:blipFill>
        <p:spPr>
          <a:xfrm>
            <a:off x="1932106" y="2005296"/>
            <a:ext cx="8327788" cy="4118137"/>
          </a:xfrm>
          <a:prstGeom prst="round2DiagRect">
            <a:avLst/>
          </a:prstGeom>
          <a:solidFill>
            <a:srgbClr val="FFFFFF">
              <a:shade val="85000"/>
            </a:srgbClr>
          </a:solidFill>
          <a:ln>
            <a:noFill/>
          </a:ln>
          <a:effectLst/>
        </p:spPr>
      </p:pic>
      <p:sp>
        <p:nvSpPr>
          <p:cNvPr id="11" name="Text Placeholder 4">
            <a:extLst>
              <a:ext uri="{FF2B5EF4-FFF2-40B4-BE49-F238E27FC236}">
                <a16:creationId xmlns:a16="http://schemas.microsoft.com/office/drawing/2014/main" id="{C9B3C2B3-F4BC-857E-00E1-9CE24FE7EA5A}"/>
              </a:ext>
            </a:extLst>
          </p:cNvPr>
          <p:cNvSpPr txBox="1">
            <a:spLocks/>
          </p:cNvSpPr>
          <p:nvPr/>
        </p:nvSpPr>
        <p:spPr>
          <a:xfrm>
            <a:off x="970881" y="1502031"/>
            <a:ext cx="9691367" cy="41367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4572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AU" sz="2800"/>
              <a:t>Re-worded to ensure conditions apply to oddly shaped timber</a:t>
            </a:r>
          </a:p>
        </p:txBody>
      </p:sp>
    </p:spTree>
    <p:extLst>
      <p:ext uri="{BB962C8B-B14F-4D97-AF65-F5344CB8AC3E}">
        <p14:creationId xmlns:p14="http://schemas.microsoft.com/office/powerpoint/2010/main" val="2132964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23290A-5807-E01A-9428-23E9C711DAA4}"/>
              </a:ext>
            </a:extLst>
          </p:cNvPr>
          <p:cNvSpPr txBox="1"/>
          <p:nvPr/>
        </p:nvSpPr>
        <p:spPr>
          <a:xfrm>
            <a:off x="3560824" y="6302456"/>
            <a:ext cx="9405368" cy="307777"/>
          </a:xfrm>
          <a:prstGeom prst="rect">
            <a:avLst/>
          </a:prstGeom>
          <a:noFill/>
        </p:spPr>
        <p:txBody>
          <a:bodyPr wrap="square">
            <a:spAutoFit/>
          </a:bodyPr>
          <a:lstStyle/>
          <a:p>
            <a:r>
              <a:rPr lang="en-AU" sz="1400">
                <a:hlinkClick r:id="rId2"/>
              </a:rPr>
              <a:t>Factsheet available at: Measures for plant products under the khapra beetle urgent actions - DAFF</a:t>
            </a:r>
            <a:endParaRPr lang="en-AU" sz="1400"/>
          </a:p>
        </p:txBody>
      </p:sp>
      <p:pic>
        <p:nvPicPr>
          <p:cNvPr id="5" name="Picture 4">
            <a:extLst>
              <a:ext uri="{FF2B5EF4-FFF2-40B4-BE49-F238E27FC236}">
                <a16:creationId xmlns:a16="http://schemas.microsoft.com/office/drawing/2014/main" id="{99BB36FA-801C-FFFF-7CD1-75EBA78B570F}"/>
              </a:ext>
            </a:extLst>
          </p:cNvPr>
          <p:cNvPicPr>
            <a:picLocks noChangeAspect="1"/>
          </p:cNvPicPr>
          <p:nvPr/>
        </p:nvPicPr>
        <p:blipFill>
          <a:blip r:embed="rId3"/>
          <a:stretch>
            <a:fillRect/>
          </a:stretch>
        </p:blipFill>
        <p:spPr>
          <a:xfrm>
            <a:off x="1425436" y="109728"/>
            <a:ext cx="9341128" cy="6032633"/>
          </a:xfrm>
          <a:prstGeom prst="rect">
            <a:avLst/>
          </a:prstGeom>
        </p:spPr>
      </p:pic>
    </p:spTree>
    <p:extLst>
      <p:ext uri="{BB962C8B-B14F-4D97-AF65-F5344CB8AC3E}">
        <p14:creationId xmlns:p14="http://schemas.microsoft.com/office/powerpoint/2010/main" val="2907074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5B1A3"/>
        </a:solid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66638B2A-F368-F9D5-B8D9-41AC58EF3054}"/>
              </a:ext>
            </a:extLst>
          </p:cNvPr>
          <p:cNvSpPr/>
          <p:nvPr/>
        </p:nvSpPr>
        <p:spPr>
          <a:xfrm>
            <a:off x="970882" y="2098820"/>
            <a:ext cx="10262268" cy="1160140"/>
          </a:xfrm>
          <a:prstGeom prst="round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276BB010-4872-73B2-0250-2A1D98FF286D}"/>
              </a:ext>
            </a:extLst>
          </p:cNvPr>
          <p:cNvSpPr>
            <a:spLocks noGrp="1"/>
          </p:cNvSpPr>
          <p:nvPr>
            <p:ph type="title"/>
          </p:nvPr>
        </p:nvSpPr>
        <p:spPr/>
        <p:txBody>
          <a:bodyPr/>
          <a:lstStyle/>
          <a:p>
            <a:r>
              <a:rPr lang="en-AU"/>
              <a:t>Summary</a:t>
            </a:r>
          </a:p>
        </p:txBody>
      </p:sp>
      <p:sp>
        <p:nvSpPr>
          <p:cNvPr id="5" name="Text Placeholder 4">
            <a:extLst>
              <a:ext uri="{FF2B5EF4-FFF2-40B4-BE49-F238E27FC236}">
                <a16:creationId xmlns:a16="http://schemas.microsoft.com/office/drawing/2014/main" id="{41CA209C-A629-B391-4EDB-22D5877E4403}"/>
              </a:ext>
            </a:extLst>
          </p:cNvPr>
          <p:cNvSpPr>
            <a:spLocks noGrp="1"/>
          </p:cNvSpPr>
          <p:nvPr>
            <p:ph type="body" sz="quarter" idx="20"/>
          </p:nvPr>
        </p:nvSpPr>
        <p:spPr>
          <a:xfrm>
            <a:off x="958850" y="3585804"/>
            <a:ext cx="10187486" cy="2246271"/>
          </a:xfrm>
        </p:spPr>
        <p:txBody>
          <a:bodyPr/>
          <a:lstStyle/>
          <a:p>
            <a:pPr marL="342900" indent="-342900">
              <a:buFont typeface="Arial" panose="020B0604020202020204" pitchFamily="34" charset="0"/>
              <a:buChar char="•"/>
            </a:pPr>
            <a:r>
              <a:rPr lang="en-AU"/>
              <a:t>Example: A treatment certificate has a start date listed as 30 April 2025 and an end date of 2 May 2025 and arrives in Australia on the 15 May 2025. </a:t>
            </a:r>
            <a:br>
              <a:rPr lang="en-AU"/>
            </a:br>
            <a:r>
              <a:rPr lang="en-AU" b="1"/>
              <a:t>Version 2.0 methodology requirements apply.</a:t>
            </a:r>
          </a:p>
          <a:p>
            <a:pPr marL="342900" indent="-342900">
              <a:buFont typeface="Arial" panose="020B0604020202020204" pitchFamily="34" charset="0"/>
              <a:buChar char="•"/>
            </a:pPr>
            <a:r>
              <a:rPr lang="en-AU"/>
              <a:t>Example: A treatment certificate has a start date of 1 May 2025 and an end date of 3 May 2025, and arrives in Australia on the 18 May 2025. </a:t>
            </a:r>
            <a:br>
              <a:rPr lang="en-AU"/>
            </a:br>
            <a:r>
              <a:rPr lang="en-AU" b="1"/>
              <a:t>Version 3.0 methodology requirements apply.</a:t>
            </a:r>
          </a:p>
        </p:txBody>
      </p:sp>
      <p:sp>
        <p:nvSpPr>
          <p:cNvPr id="6" name="Text Placeholder 3">
            <a:extLst>
              <a:ext uri="{FF2B5EF4-FFF2-40B4-BE49-F238E27FC236}">
                <a16:creationId xmlns:a16="http://schemas.microsoft.com/office/drawing/2014/main" id="{AB1C601F-ABAD-32CF-5C5A-89FD79639D7B}"/>
              </a:ext>
            </a:extLst>
          </p:cNvPr>
          <p:cNvSpPr>
            <a:spLocks noGrp="1"/>
          </p:cNvSpPr>
          <p:nvPr>
            <p:ph type="body" sz="quarter" idx="19"/>
          </p:nvPr>
        </p:nvSpPr>
        <p:spPr>
          <a:xfrm>
            <a:off x="958850" y="1466995"/>
            <a:ext cx="6997700" cy="631825"/>
          </a:xfrm>
        </p:spPr>
        <p:txBody>
          <a:bodyPr/>
          <a:lstStyle/>
          <a:p>
            <a:r>
              <a:rPr lang="en-AU" sz="2800"/>
              <a:t>Version 3.0 comes into force 1 May 2025.</a:t>
            </a:r>
          </a:p>
        </p:txBody>
      </p:sp>
      <p:sp>
        <p:nvSpPr>
          <p:cNvPr id="4" name="Text Placeholder 3">
            <a:extLst>
              <a:ext uri="{FF2B5EF4-FFF2-40B4-BE49-F238E27FC236}">
                <a16:creationId xmlns:a16="http://schemas.microsoft.com/office/drawing/2014/main" id="{E378EC97-6F90-8EC1-114D-7535DF36C4DE}"/>
              </a:ext>
            </a:extLst>
          </p:cNvPr>
          <p:cNvSpPr txBox="1">
            <a:spLocks/>
          </p:cNvSpPr>
          <p:nvPr/>
        </p:nvSpPr>
        <p:spPr>
          <a:xfrm>
            <a:off x="1801368" y="2212545"/>
            <a:ext cx="8941224" cy="6318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b="0">
                <a:solidFill>
                  <a:schemeClr val="bg1"/>
                </a:solidFill>
              </a:rPr>
              <a:t>All methyl bromide fumigations with a start date and time at or after 1 May 2025 00:00 (midnight local time) must adhere to the new requirements. Local time means the place where the fumigation was performed.</a:t>
            </a:r>
          </a:p>
        </p:txBody>
      </p:sp>
      <p:grpSp>
        <p:nvGrpSpPr>
          <p:cNvPr id="7" name="Graphic 3">
            <a:extLst>
              <a:ext uri="{FF2B5EF4-FFF2-40B4-BE49-F238E27FC236}">
                <a16:creationId xmlns:a16="http://schemas.microsoft.com/office/drawing/2014/main" id="{A9C5B276-6DEC-20DB-4994-E0BFA3C043C9}"/>
              </a:ext>
            </a:extLst>
          </p:cNvPr>
          <p:cNvGrpSpPr/>
          <p:nvPr/>
        </p:nvGrpSpPr>
        <p:grpSpPr>
          <a:xfrm>
            <a:off x="1159486" y="2402587"/>
            <a:ext cx="549174" cy="491413"/>
            <a:chOff x="3030839" y="3079713"/>
            <a:chExt cx="786899" cy="704135"/>
          </a:xfrm>
          <a:solidFill>
            <a:schemeClr val="bg1"/>
          </a:solidFill>
        </p:grpSpPr>
        <p:sp>
          <p:nvSpPr>
            <p:cNvPr id="8" name="Freeform: Shape 7">
              <a:extLst>
                <a:ext uri="{FF2B5EF4-FFF2-40B4-BE49-F238E27FC236}">
                  <a16:creationId xmlns:a16="http://schemas.microsoft.com/office/drawing/2014/main" id="{88C0FFE7-AF5C-54C7-B67A-0E16D5CDD7D4}"/>
                </a:ext>
              </a:extLst>
            </p:cNvPr>
            <p:cNvSpPr/>
            <p:nvPr/>
          </p:nvSpPr>
          <p:spPr>
            <a:xfrm>
              <a:off x="3063840" y="3674841"/>
              <a:ext cx="390039" cy="109008"/>
            </a:xfrm>
            <a:custGeom>
              <a:avLst/>
              <a:gdLst>
                <a:gd name="connsiteX0" fmla="*/ 376917 w 390039"/>
                <a:gd name="connsiteY0" fmla="*/ 109008 h 109008"/>
                <a:gd name="connsiteX1" fmla="*/ 13188 w 390039"/>
                <a:gd name="connsiteY1" fmla="*/ 109008 h 109008"/>
                <a:gd name="connsiteX2" fmla="*/ 0 w 390039"/>
                <a:gd name="connsiteY2" fmla="*/ 95821 h 109008"/>
                <a:gd name="connsiteX3" fmla="*/ 0 w 390039"/>
                <a:gd name="connsiteY3" fmla="*/ 13188 h 109008"/>
                <a:gd name="connsiteX4" fmla="*/ 13188 w 390039"/>
                <a:gd name="connsiteY4" fmla="*/ 0 h 109008"/>
                <a:gd name="connsiteX5" fmla="*/ 26375 w 390039"/>
                <a:gd name="connsiteY5" fmla="*/ 13188 h 109008"/>
                <a:gd name="connsiteX6" fmla="*/ 26375 w 390039"/>
                <a:gd name="connsiteY6" fmla="*/ 82633 h 109008"/>
                <a:gd name="connsiteX7" fmla="*/ 363664 w 390039"/>
                <a:gd name="connsiteY7" fmla="*/ 82633 h 109008"/>
                <a:gd name="connsiteX8" fmla="*/ 363664 w 390039"/>
                <a:gd name="connsiteY8" fmla="*/ 13188 h 109008"/>
                <a:gd name="connsiteX9" fmla="*/ 376852 w 390039"/>
                <a:gd name="connsiteY9" fmla="*/ 0 h 109008"/>
                <a:gd name="connsiteX10" fmla="*/ 390039 w 390039"/>
                <a:gd name="connsiteY10" fmla="*/ 13188 h 109008"/>
                <a:gd name="connsiteX11" fmla="*/ 390039 w 390039"/>
                <a:gd name="connsiteY11" fmla="*/ 95821 h 109008"/>
                <a:gd name="connsiteX12" fmla="*/ 376852 w 390039"/>
                <a:gd name="connsiteY12" fmla="*/ 109008 h 109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039" h="109008">
                  <a:moveTo>
                    <a:pt x="376917" y="109008"/>
                  </a:moveTo>
                  <a:lnTo>
                    <a:pt x="13188" y="109008"/>
                  </a:lnTo>
                  <a:cubicBezTo>
                    <a:pt x="5912" y="109008"/>
                    <a:pt x="0" y="103097"/>
                    <a:pt x="0" y="95821"/>
                  </a:cubicBezTo>
                  <a:lnTo>
                    <a:pt x="0" y="13188"/>
                  </a:lnTo>
                  <a:cubicBezTo>
                    <a:pt x="0" y="5912"/>
                    <a:pt x="5912" y="0"/>
                    <a:pt x="13188" y="0"/>
                  </a:cubicBezTo>
                  <a:cubicBezTo>
                    <a:pt x="20464" y="0"/>
                    <a:pt x="26375" y="5912"/>
                    <a:pt x="26375" y="13188"/>
                  </a:cubicBezTo>
                  <a:lnTo>
                    <a:pt x="26375" y="82633"/>
                  </a:lnTo>
                  <a:lnTo>
                    <a:pt x="363664" y="82633"/>
                  </a:lnTo>
                  <a:lnTo>
                    <a:pt x="363664" y="13188"/>
                  </a:lnTo>
                  <a:cubicBezTo>
                    <a:pt x="363664" y="5912"/>
                    <a:pt x="369576" y="0"/>
                    <a:pt x="376852" y="0"/>
                  </a:cubicBezTo>
                  <a:cubicBezTo>
                    <a:pt x="384127" y="0"/>
                    <a:pt x="390039" y="5912"/>
                    <a:pt x="390039" y="13188"/>
                  </a:cubicBezTo>
                  <a:lnTo>
                    <a:pt x="390039" y="95821"/>
                  </a:lnTo>
                  <a:cubicBezTo>
                    <a:pt x="390039" y="103097"/>
                    <a:pt x="384127" y="109008"/>
                    <a:pt x="376852" y="109008"/>
                  </a:cubicBezTo>
                  <a:close/>
                </a:path>
              </a:pathLst>
            </a:custGeom>
            <a:grpFill/>
            <a:ln w="6491"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C129414D-6794-AB1F-1C53-2F9B7C1C1F25}"/>
                </a:ext>
              </a:extLst>
            </p:cNvPr>
            <p:cNvSpPr/>
            <p:nvPr/>
          </p:nvSpPr>
          <p:spPr>
            <a:xfrm>
              <a:off x="3030839" y="3079713"/>
              <a:ext cx="456301" cy="621502"/>
            </a:xfrm>
            <a:custGeom>
              <a:avLst/>
              <a:gdLst>
                <a:gd name="connsiteX0" fmla="*/ 442984 w 456301"/>
                <a:gd name="connsiteY0" fmla="*/ 621503 h 621502"/>
                <a:gd name="connsiteX1" fmla="*/ 343785 w 456301"/>
                <a:gd name="connsiteY1" fmla="*/ 621503 h 621502"/>
                <a:gd name="connsiteX2" fmla="*/ 330598 w 456301"/>
                <a:gd name="connsiteY2" fmla="*/ 608315 h 621502"/>
                <a:gd name="connsiteX3" fmla="*/ 343785 w 456301"/>
                <a:gd name="connsiteY3" fmla="*/ 595128 h 621502"/>
                <a:gd name="connsiteX4" fmla="*/ 429797 w 456301"/>
                <a:gd name="connsiteY4" fmla="*/ 595128 h 621502"/>
                <a:gd name="connsiteX5" fmla="*/ 429797 w 456301"/>
                <a:gd name="connsiteY5" fmla="*/ 525682 h 621502"/>
                <a:gd name="connsiteX6" fmla="*/ 355284 w 456301"/>
                <a:gd name="connsiteY6" fmla="*/ 463382 h 621502"/>
                <a:gd name="connsiteX7" fmla="*/ 341771 w 456301"/>
                <a:gd name="connsiteY7" fmla="*/ 458055 h 621502"/>
                <a:gd name="connsiteX8" fmla="*/ 264530 w 456301"/>
                <a:gd name="connsiteY8" fmla="*/ 276938 h 621502"/>
                <a:gd name="connsiteX9" fmla="*/ 284929 w 456301"/>
                <a:gd name="connsiteY9" fmla="*/ 163902 h 621502"/>
                <a:gd name="connsiteX10" fmla="*/ 297531 w 456301"/>
                <a:gd name="connsiteY10" fmla="*/ 95756 h 621502"/>
                <a:gd name="connsiteX11" fmla="*/ 228086 w 456301"/>
                <a:gd name="connsiteY11" fmla="*/ 26310 h 621502"/>
                <a:gd name="connsiteX12" fmla="*/ 158640 w 456301"/>
                <a:gd name="connsiteY12" fmla="*/ 95756 h 621502"/>
                <a:gd name="connsiteX13" fmla="*/ 171243 w 456301"/>
                <a:gd name="connsiteY13" fmla="*/ 163902 h 621502"/>
                <a:gd name="connsiteX14" fmla="*/ 191641 w 456301"/>
                <a:gd name="connsiteY14" fmla="*/ 276938 h 621502"/>
                <a:gd name="connsiteX15" fmla="*/ 114400 w 456301"/>
                <a:gd name="connsiteY15" fmla="*/ 458055 h 621502"/>
                <a:gd name="connsiteX16" fmla="*/ 100888 w 456301"/>
                <a:gd name="connsiteY16" fmla="*/ 463382 h 621502"/>
                <a:gd name="connsiteX17" fmla="*/ 26375 w 456301"/>
                <a:gd name="connsiteY17" fmla="*/ 525682 h 621502"/>
                <a:gd name="connsiteX18" fmla="*/ 26375 w 456301"/>
                <a:gd name="connsiteY18" fmla="*/ 595128 h 621502"/>
                <a:gd name="connsiteX19" fmla="*/ 261152 w 456301"/>
                <a:gd name="connsiteY19" fmla="*/ 595128 h 621502"/>
                <a:gd name="connsiteX20" fmla="*/ 274340 w 456301"/>
                <a:gd name="connsiteY20" fmla="*/ 608315 h 621502"/>
                <a:gd name="connsiteX21" fmla="*/ 261152 w 456301"/>
                <a:gd name="connsiteY21" fmla="*/ 621503 h 621502"/>
                <a:gd name="connsiteX22" fmla="*/ 13188 w 456301"/>
                <a:gd name="connsiteY22" fmla="*/ 621503 h 621502"/>
                <a:gd name="connsiteX23" fmla="*/ 0 w 456301"/>
                <a:gd name="connsiteY23" fmla="*/ 608315 h 621502"/>
                <a:gd name="connsiteX24" fmla="*/ 0 w 456301"/>
                <a:gd name="connsiteY24" fmla="*/ 525682 h 621502"/>
                <a:gd name="connsiteX25" fmla="*/ 91338 w 456301"/>
                <a:gd name="connsiteY25" fmla="*/ 438761 h 621502"/>
                <a:gd name="connsiteX26" fmla="*/ 104786 w 456301"/>
                <a:gd name="connsiteY26" fmla="*/ 433499 h 621502"/>
                <a:gd name="connsiteX27" fmla="*/ 165331 w 456301"/>
                <a:gd name="connsiteY27" fmla="*/ 278432 h 621502"/>
                <a:gd name="connsiteX28" fmla="*/ 145777 w 456301"/>
                <a:gd name="connsiteY28" fmla="*/ 170853 h 621502"/>
                <a:gd name="connsiteX29" fmla="*/ 132265 w 456301"/>
                <a:gd name="connsiteY29" fmla="*/ 95886 h 621502"/>
                <a:gd name="connsiteX30" fmla="*/ 228151 w 456301"/>
                <a:gd name="connsiteY30" fmla="*/ 0 h 621502"/>
                <a:gd name="connsiteX31" fmla="*/ 324036 w 456301"/>
                <a:gd name="connsiteY31" fmla="*/ 95886 h 621502"/>
                <a:gd name="connsiteX32" fmla="*/ 310524 w 456301"/>
                <a:gd name="connsiteY32" fmla="*/ 170853 h 621502"/>
                <a:gd name="connsiteX33" fmla="*/ 290970 w 456301"/>
                <a:gd name="connsiteY33" fmla="*/ 278432 h 621502"/>
                <a:gd name="connsiteX34" fmla="*/ 351516 w 456301"/>
                <a:gd name="connsiteY34" fmla="*/ 433499 h 621502"/>
                <a:gd name="connsiteX35" fmla="*/ 364963 w 456301"/>
                <a:gd name="connsiteY35" fmla="*/ 438761 h 621502"/>
                <a:gd name="connsiteX36" fmla="*/ 456301 w 456301"/>
                <a:gd name="connsiteY36" fmla="*/ 525682 h 621502"/>
                <a:gd name="connsiteX37" fmla="*/ 456301 w 456301"/>
                <a:gd name="connsiteY37" fmla="*/ 608315 h 621502"/>
                <a:gd name="connsiteX38" fmla="*/ 443114 w 456301"/>
                <a:gd name="connsiteY38" fmla="*/ 621503 h 62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56301" h="621502">
                  <a:moveTo>
                    <a:pt x="442984" y="621503"/>
                  </a:moveTo>
                  <a:lnTo>
                    <a:pt x="343785" y="621503"/>
                  </a:lnTo>
                  <a:cubicBezTo>
                    <a:pt x="336509" y="621503"/>
                    <a:pt x="330598" y="615591"/>
                    <a:pt x="330598" y="608315"/>
                  </a:cubicBezTo>
                  <a:cubicBezTo>
                    <a:pt x="330598" y="601039"/>
                    <a:pt x="336509" y="595128"/>
                    <a:pt x="343785" y="595128"/>
                  </a:cubicBezTo>
                  <a:lnTo>
                    <a:pt x="429797" y="595128"/>
                  </a:lnTo>
                  <a:lnTo>
                    <a:pt x="429797" y="525682"/>
                  </a:lnTo>
                  <a:cubicBezTo>
                    <a:pt x="429797" y="493915"/>
                    <a:pt x="411867" y="485405"/>
                    <a:pt x="355284" y="463382"/>
                  </a:cubicBezTo>
                  <a:lnTo>
                    <a:pt x="341771" y="458055"/>
                  </a:lnTo>
                  <a:cubicBezTo>
                    <a:pt x="256475" y="424405"/>
                    <a:pt x="261542" y="332092"/>
                    <a:pt x="264530" y="276938"/>
                  </a:cubicBezTo>
                  <a:cubicBezTo>
                    <a:pt x="267064" y="230294"/>
                    <a:pt x="276548" y="195020"/>
                    <a:pt x="284929" y="163902"/>
                  </a:cubicBezTo>
                  <a:cubicBezTo>
                    <a:pt x="291685" y="138696"/>
                    <a:pt x="297531" y="116999"/>
                    <a:pt x="297531" y="95756"/>
                  </a:cubicBezTo>
                  <a:cubicBezTo>
                    <a:pt x="297531" y="57492"/>
                    <a:pt x="266349" y="26310"/>
                    <a:pt x="228086" y="26310"/>
                  </a:cubicBezTo>
                  <a:cubicBezTo>
                    <a:pt x="189822" y="26310"/>
                    <a:pt x="158640" y="57492"/>
                    <a:pt x="158640" y="95756"/>
                  </a:cubicBezTo>
                  <a:cubicBezTo>
                    <a:pt x="158640" y="116934"/>
                    <a:pt x="164487" y="138696"/>
                    <a:pt x="171243" y="163902"/>
                  </a:cubicBezTo>
                  <a:cubicBezTo>
                    <a:pt x="179623" y="195020"/>
                    <a:pt x="189108" y="230294"/>
                    <a:pt x="191641" y="276938"/>
                  </a:cubicBezTo>
                  <a:cubicBezTo>
                    <a:pt x="194630" y="332092"/>
                    <a:pt x="199697" y="424405"/>
                    <a:pt x="114400" y="458055"/>
                  </a:cubicBezTo>
                  <a:lnTo>
                    <a:pt x="100888" y="463382"/>
                  </a:lnTo>
                  <a:cubicBezTo>
                    <a:pt x="44240" y="485470"/>
                    <a:pt x="26375" y="493980"/>
                    <a:pt x="26375" y="525682"/>
                  </a:cubicBezTo>
                  <a:lnTo>
                    <a:pt x="26375" y="595128"/>
                  </a:lnTo>
                  <a:lnTo>
                    <a:pt x="261152" y="595128"/>
                  </a:lnTo>
                  <a:cubicBezTo>
                    <a:pt x="268428" y="595128"/>
                    <a:pt x="274340" y="601039"/>
                    <a:pt x="274340" y="608315"/>
                  </a:cubicBezTo>
                  <a:cubicBezTo>
                    <a:pt x="274340" y="615591"/>
                    <a:pt x="268428" y="621503"/>
                    <a:pt x="261152" y="621503"/>
                  </a:cubicBezTo>
                  <a:lnTo>
                    <a:pt x="13188" y="621503"/>
                  </a:lnTo>
                  <a:cubicBezTo>
                    <a:pt x="5912" y="621503"/>
                    <a:pt x="0" y="615591"/>
                    <a:pt x="0" y="608315"/>
                  </a:cubicBezTo>
                  <a:lnTo>
                    <a:pt x="0" y="525682"/>
                  </a:lnTo>
                  <a:cubicBezTo>
                    <a:pt x="0" y="474361"/>
                    <a:pt x="36314" y="460199"/>
                    <a:pt x="91338" y="438761"/>
                  </a:cubicBezTo>
                  <a:lnTo>
                    <a:pt x="104786" y="433499"/>
                  </a:lnTo>
                  <a:cubicBezTo>
                    <a:pt x="167150" y="408943"/>
                    <a:pt x="168904" y="343395"/>
                    <a:pt x="165331" y="278432"/>
                  </a:cubicBezTo>
                  <a:cubicBezTo>
                    <a:pt x="162928" y="234582"/>
                    <a:pt x="153833" y="200736"/>
                    <a:pt x="145777" y="170853"/>
                  </a:cubicBezTo>
                  <a:cubicBezTo>
                    <a:pt x="138502" y="143893"/>
                    <a:pt x="132265" y="120572"/>
                    <a:pt x="132265" y="95886"/>
                  </a:cubicBezTo>
                  <a:cubicBezTo>
                    <a:pt x="132265" y="43006"/>
                    <a:pt x="175271" y="0"/>
                    <a:pt x="228151" y="0"/>
                  </a:cubicBezTo>
                  <a:cubicBezTo>
                    <a:pt x="281031" y="0"/>
                    <a:pt x="324036" y="43006"/>
                    <a:pt x="324036" y="95886"/>
                  </a:cubicBezTo>
                  <a:cubicBezTo>
                    <a:pt x="324036" y="120572"/>
                    <a:pt x="317735" y="143893"/>
                    <a:pt x="310524" y="170853"/>
                  </a:cubicBezTo>
                  <a:cubicBezTo>
                    <a:pt x="302469" y="200736"/>
                    <a:pt x="293374" y="234582"/>
                    <a:pt x="290970" y="278432"/>
                  </a:cubicBezTo>
                  <a:cubicBezTo>
                    <a:pt x="287397" y="343395"/>
                    <a:pt x="289151" y="408878"/>
                    <a:pt x="351516" y="433499"/>
                  </a:cubicBezTo>
                  <a:lnTo>
                    <a:pt x="364963" y="438761"/>
                  </a:lnTo>
                  <a:cubicBezTo>
                    <a:pt x="419987" y="460199"/>
                    <a:pt x="456301" y="474361"/>
                    <a:pt x="456301" y="525682"/>
                  </a:cubicBezTo>
                  <a:lnTo>
                    <a:pt x="456301" y="608315"/>
                  </a:lnTo>
                  <a:cubicBezTo>
                    <a:pt x="456301" y="615591"/>
                    <a:pt x="450390" y="621503"/>
                    <a:pt x="443114" y="621503"/>
                  </a:cubicBezTo>
                  <a:close/>
                </a:path>
              </a:pathLst>
            </a:custGeom>
            <a:grpFill/>
            <a:ln w="6491"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A3A59B35-0DEE-5C1D-03E9-13CEAB2C85E9}"/>
                </a:ext>
              </a:extLst>
            </p:cNvPr>
            <p:cNvSpPr/>
            <p:nvPr/>
          </p:nvSpPr>
          <p:spPr>
            <a:xfrm>
              <a:off x="3411052" y="3261610"/>
              <a:ext cx="290937" cy="241208"/>
            </a:xfrm>
            <a:custGeom>
              <a:avLst/>
              <a:gdLst>
                <a:gd name="connsiteX0" fmla="*/ 112403 w 290937"/>
                <a:gd name="connsiteY0" fmla="*/ 241208 h 241208"/>
                <a:gd name="connsiteX1" fmla="*/ 103048 w 290937"/>
                <a:gd name="connsiteY1" fmla="*/ 237311 h 241208"/>
                <a:gd name="connsiteX2" fmla="*/ 3849 w 290937"/>
                <a:gd name="connsiteY2" fmla="*/ 138112 h 241208"/>
                <a:gd name="connsiteX3" fmla="*/ 3849 w 290937"/>
                <a:gd name="connsiteY3" fmla="*/ 119402 h 241208"/>
                <a:gd name="connsiteX4" fmla="*/ 53416 w 290937"/>
                <a:gd name="connsiteY4" fmla="*/ 69835 h 241208"/>
                <a:gd name="connsiteX5" fmla="*/ 72125 w 290937"/>
                <a:gd name="connsiteY5" fmla="*/ 69835 h 241208"/>
                <a:gd name="connsiteX6" fmla="*/ 112403 w 290937"/>
                <a:gd name="connsiteY6" fmla="*/ 110113 h 241208"/>
                <a:gd name="connsiteX7" fmla="*/ 218812 w 290937"/>
                <a:gd name="connsiteY7" fmla="*/ 3703 h 241208"/>
                <a:gd name="connsiteX8" fmla="*/ 237522 w 290937"/>
                <a:gd name="connsiteY8" fmla="*/ 3703 h 241208"/>
                <a:gd name="connsiteX9" fmla="*/ 287089 w 290937"/>
                <a:gd name="connsiteY9" fmla="*/ 53270 h 241208"/>
                <a:gd name="connsiteX10" fmla="*/ 287089 w 290937"/>
                <a:gd name="connsiteY10" fmla="*/ 71979 h 241208"/>
                <a:gd name="connsiteX11" fmla="*/ 121757 w 290937"/>
                <a:gd name="connsiteY11" fmla="*/ 237311 h 241208"/>
                <a:gd name="connsiteX12" fmla="*/ 112403 w 290937"/>
                <a:gd name="connsiteY12" fmla="*/ 241208 h 241208"/>
                <a:gd name="connsiteX13" fmla="*/ 31913 w 290937"/>
                <a:gd name="connsiteY13" fmla="*/ 128822 h 241208"/>
                <a:gd name="connsiteX14" fmla="*/ 112403 w 290937"/>
                <a:gd name="connsiteY14" fmla="*/ 209311 h 241208"/>
                <a:gd name="connsiteX15" fmla="*/ 259025 w 290937"/>
                <a:gd name="connsiteY15" fmla="*/ 62689 h 241208"/>
                <a:gd name="connsiteX16" fmla="*/ 228102 w 290937"/>
                <a:gd name="connsiteY16" fmla="*/ 31767 h 241208"/>
                <a:gd name="connsiteX17" fmla="*/ 121692 w 290937"/>
                <a:gd name="connsiteY17" fmla="*/ 138177 h 241208"/>
                <a:gd name="connsiteX18" fmla="*/ 102983 w 290937"/>
                <a:gd name="connsiteY18" fmla="*/ 138177 h 241208"/>
                <a:gd name="connsiteX19" fmla="*/ 62706 w 290937"/>
                <a:gd name="connsiteY19" fmla="*/ 97899 h 241208"/>
                <a:gd name="connsiteX20" fmla="*/ 31783 w 290937"/>
                <a:gd name="connsiteY20" fmla="*/ 128822 h 24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0937" h="241208">
                  <a:moveTo>
                    <a:pt x="112403" y="241208"/>
                  </a:moveTo>
                  <a:cubicBezTo>
                    <a:pt x="109025" y="241208"/>
                    <a:pt x="105647" y="239909"/>
                    <a:pt x="103048" y="237311"/>
                  </a:cubicBezTo>
                  <a:lnTo>
                    <a:pt x="3849" y="138112"/>
                  </a:lnTo>
                  <a:cubicBezTo>
                    <a:pt x="-1283" y="132980"/>
                    <a:pt x="-1283" y="124599"/>
                    <a:pt x="3849" y="119402"/>
                  </a:cubicBezTo>
                  <a:lnTo>
                    <a:pt x="53416" y="69835"/>
                  </a:lnTo>
                  <a:cubicBezTo>
                    <a:pt x="58353" y="64898"/>
                    <a:pt x="67123" y="64898"/>
                    <a:pt x="72125" y="69835"/>
                  </a:cubicBezTo>
                  <a:lnTo>
                    <a:pt x="112403" y="110113"/>
                  </a:lnTo>
                  <a:lnTo>
                    <a:pt x="218812" y="3703"/>
                  </a:lnTo>
                  <a:cubicBezTo>
                    <a:pt x="223750" y="-1234"/>
                    <a:pt x="232520" y="-1234"/>
                    <a:pt x="237522" y="3703"/>
                  </a:cubicBezTo>
                  <a:lnTo>
                    <a:pt x="287089" y="53270"/>
                  </a:lnTo>
                  <a:cubicBezTo>
                    <a:pt x="292221" y="58402"/>
                    <a:pt x="292221" y="66782"/>
                    <a:pt x="287089" y="71979"/>
                  </a:cubicBezTo>
                  <a:lnTo>
                    <a:pt x="121757" y="237311"/>
                  </a:lnTo>
                  <a:cubicBezTo>
                    <a:pt x="119159" y="239909"/>
                    <a:pt x="115781" y="241208"/>
                    <a:pt x="112403" y="241208"/>
                  </a:cubicBezTo>
                  <a:close/>
                  <a:moveTo>
                    <a:pt x="31913" y="128822"/>
                  </a:moveTo>
                  <a:lnTo>
                    <a:pt x="112403" y="209311"/>
                  </a:lnTo>
                  <a:lnTo>
                    <a:pt x="259025" y="62689"/>
                  </a:lnTo>
                  <a:lnTo>
                    <a:pt x="228102" y="31767"/>
                  </a:lnTo>
                  <a:lnTo>
                    <a:pt x="121692" y="138177"/>
                  </a:lnTo>
                  <a:cubicBezTo>
                    <a:pt x="116755" y="143114"/>
                    <a:pt x="107985" y="143114"/>
                    <a:pt x="102983" y="138177"/>
                  </a:cubicBezTo>
                  <a:lnTo>
                    <a:pt x="62706" y="97899"/>
                  </a:lnTo>
                  <a:lnTo>
                    <a:pt x="31783" y="128822"/>
                  </a:lnTo>
                  <a:close/>
                </a:path>
              </a:pathLst>
            </a:custGeom>
            <a:grpFill/>
            <a:ln w="6491"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F9EE463C-FCFD-78E4-A556-FD7C806590CE}"/>
                </a:ext>
              </a:extLst>
            </p:cNvPr>
            <p:cNvSpPr/>
            <p:nvPr/>
          </p:nvSpPr>
          <p:spPr>
            <a:xfrm>
              <a:off x="3386261" y="3112779"/>
              <a:ext cx="431477" cy="522434"/>
            </a:xfrm>
            <a:custGeom>
              <a:avLst/>
              <a:gdLst>
                <a:gd name="connsiteX0" fmla="*/ 170261 w 431477"/>
                <a:gd name="connsiteY0" fmla="*/ 522304 h 522434"/>
                <a:gd name="connsiteX1" fmla="*/ 145704 w 431477"/>
                <a:gd name="connsiteY1" fmla="*/ 521135 h 522434"/>
                <a:gd name="connsiteX2" fmla="*/ 133816 w 431477"/>
                <a:gd name="connsiteY2" fmla="*/ 506778 h 522434"/>
                <a:gd name="connsiteX3" fmla="*/ 148173 w 431477"/>
                <a:gd name="connsiteY3" fmla="*/ 494890 h 522434"/>
                <a:gd name="connsiteX4" fmla="*/ 170261 w 431477"/>
                <a:gd name="connsiteY4" fmla="*/ 495929 h 522434"/>
                <a:gd name="connsiteX5" fmla="*/ 405037 w 431477"/>
                <a:gd name="connsiteY5" fmla="*/ 261152 h 522434"/>
                <a:gd name="connsiteX6" fmla="*/ 170261 w 431477"/>
                <a:gd name="connsiteY6" fmla="*/ 26375 h 522434"/>
                <a:gd name="connsiteX7" fmla="*/ 21560 w 431477"/>
                <a:gd name="connsiteY7" fmla="*/ 79450 h 522434"/>
                <a:gd name="connsiteX8" fmla="*/ 2980 w 431477"/>
                <a:gd name="connsiteY8" fmla="*/ 77631 h 522434"/>
                <a:gd name="connsiteX9" fmla="*/ 4799 w 431477"/>
                <a:gd name="connsiteY9" fmla="*/ 59052 h 522434"/>
                <a:gd name="connsiteX10" fmla="*/ 170261 w 431477"/>
                <a:gd name="connsiteY10" fmla="*/ 0 h 522434"/>
                <a:gd name="connsiteX11" fmla="*/ 431478 w 431477"/>
                <a:gd name="connsiteY11" fmla="*/ 261217 h 522434"/>
                <a:gd name="connsiteX12" fmla="*/ 170261 w 431477"/>
                <a:gd name="connsiteY12" fmla="*/ 522434 h 52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1477" h="522434">
                  <a:moveTo>
                    <a:pt x="170261" y="522304"/>
                  </a:moveTo>
                  <a:cubicBezTo>
                    <a:pt x="162075" y="522304"/>
                    <a:pt x="153825" y="521914"/>
                    <a:pt x="145704" y="521135"/>
                  </a:cubicBezTo>
                  <a:cubicBezTo>
                    <a:pt x="138428" y="520485"/>
                    <a:pt x="133102" y="513989"/>
                    <a:pt x="133816" y="506778"/>
                  </a:cubicBezTo>
                  <a:cubicBezTo>
                    <a:pt x="134466" y="499502"/>
                    <a:pt x="140832" y="494175"/>
                    <a:pt x="148173" y="494890"/>
                  </a:cubicBezTo>
                  <a:cubicBezTo>
                    <a:pt x="155449" y="495539"/>
                    <a:pt x="162920" y="495929"/>
                    <a:pt x="170261" y="495929"/>
                  </a:cubicBezTo>
                  <a:cubicBezTo>
                    <a:pt x="299732" y="495929"/>
                    <a:pt x="405037" y="390624"/>
                    <a:pt x="405037" y="261152"/>
                  </a:cubicBezTo>
                  <a:cubicBezTo>
                    <a:pt x="405037" y="131680"/>
                    <a:pt x="299732" y="26375"/>
                    <a:pt x="170261" y="26375"/>
                  </a:cubicBezTo>
                  <a:cubicBezTo>
                    <a:pt x="116146" y="26375"/>
                    <a:pt x="63331" y="45214"/>
                    <a:pt x="21560" y="79450"/>
                  </a:cubicBezTo>
                  <a:cubicBezTo>
                    <a:pt x="15908" y="84062"/>
                    <a:pt x="7593" y="83218"/>
                    <a:pt x="2980" y="77631"/>
                  </a:cubicBezTo>
                  <a:cubicBezTo>
                    <a:pt x="-1632" y="71979"/>
                    <a:pt x="-788" y="63664"/>
                    <a:pt x="4799" y="59052"/>
                  </a:cubicBezTo>
                  <a:cubicBezTo>
                    <a:pt x="51313" y="20983"/>
                    <a:pt x="110040" y="0"/>
                    <a:pt x="170261" y="0"/>
                  </a:cubicBezTo>
                  <a:cubicBezTo>
                    <a:pt x="314284" y="0"/>
                    <a:pt x="431478" y="117194"/>
                    <a:pt x="431478" y="261217"/>
                  </a:cubicBezTo>
                  <a:cubicBezTo>
                    <a:pt x="431478" y="405240"/>
                    <a:pt x="314284" y="522434"/>
                    <a:pt x="170261" y="522434"/>
                  </a:cubicBezTo>
                  <a:close/>
                </a:path>
              </a:pathLst>
            </a:custGeom>
            <a:grpFill/>
            <a:ln w="6491" cap="flat">
              <a:noFill/>
              <a:prstDash val="solid"/>
              <a:miter/>
            </a:ln>
          </p:spPr>
          <p:txBody>
            <a:bodyPr rtlCol="0" anchor="ctr"/>
            <a:lstStyle/>
            <a:p>
              <a:endParaRPr lang="en-AU"/>
            </a:p>
          </p:txBody>
        </p:sp>
      </p:grpSp>
    </p:spTree>
    <p:extLst>
      <p:ext uri="{BB962C8B-B14F-4D97-AF65-F5344CB8AC3E}">
        <p14:creationId xmlns:p14="http://schemas.microsoft.com/office/powerpoint/2010/main" val="1504015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a:xfrm>
            <a:off x="970881" y="1206452"/>
            <a:ext cx="5125119" cy="917256"/>
          </a:xfrm>
        </p:spPr>
        <p:txBody>
          <a:bodyPr/>
          <a:lstStyle/>
          <a:p>
            <a:r>
              <a:rPr lang="en-AU"/>
              <a:t>Where to get more information:</a:t>
            </a:r>
          </a:p>
        </p:txBody>
      </p:sp>
      <p:sp>
        <p:nvSpPr>
          <p:cNvPr id="5" name="Text Placeholder 4">
            <a:extLst>
              <a:ext uri="{FF2B5EF4-FFF2-40B4-BE49-F238E27FC236}">
                <a16:creationId xmlns:a16="http://schemas.microsoft.com/office/drawing/2014/main" id="{BDBF55D2-BE7F-1AAF-E2B9-B25A78111E33}"/>
              </a:ext>
            </a:extLst>
          </p:cNvPr>
          <p:cNvSpPr>
            <a:spLocks noGrp="1"/>
          </p:cNvSpPr>
          <p:nvPr>
            <p:ph type="body" sz="quarter" idx="20"/>
          </p:nvPr>
        </p:nvSpPr>
        <p:spPr>
          <a:xfrm>
            <a:off x="970881" y="2725374"/>
            <a:ext cx="5749959" cy="2998312"/>
          </a:xfrm>
        </p:spPr>
        <p:txBody>
          <a:bodyPr/>
          <a:lstStyle/>
          <a:p>
            <a:pPr marL="457200" indent="-457200">
              <a:buFont typeface="Arial" panose="020B0604020202020204" pitchFamily="34" charset="0"/>
              <a:buChar char="•"/>
            </a:pPr>
            <a:r>
              <a:rPr lang="en-AU" sz="2800">
                <a:hlinkClick r:id="rId2"/>
              </a:rPr>
              <a:t>Methyl bromide fumigation methodology – Prepare now for 2025 update - DAFF (agriculture.gov.au)</a:t>
            </a:r>
            <a:endParaRPr lang="en-AU" sz="2800"/>
          </a:p>
          <a:p>
            <a:pPr marL="457200" indent="-457200">
              <a:buFont typeface="Arial" panose="020B0604020202020204" pitchFamily="34" charset="0"/>
              <a:buChar char="•"/>
            </a:pPr>
            <a:r>
              <a:rPr lang="en-AU" sz="2800">
                <a:hlinkClick r:id="rId3"/>
              </a:rPr>
              <a:t>offshoretreatments@aff.gov.au</a:t>
            </a:r>
            <a:r>
              <a:rPr lang="en-AU" sz="2800"/>
              <a:t> </a:t>
            </a:r>
          </a:p>
        </p:txBody>
      </p:sp>
      <p:pic>
        <p:nvPicPr>
          <p:cNvPr id="2" name="Graphic 1">
            <a:extLst>
              <a:ext uri="{FF2B5EF4-FFF2-40B4-BE49-F238E27FC236}">
                <a16:creationId xmlns:a16="http://schemas.microsoft.com/office/drawing/2014/main" id="{85EDF4E2-FDB5-7F03-1B32-DDCA552F99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42221" y="1138824"/>
            <a:ext cx="2842841" cy="2842841"/>
          </a:xfrm>
          <a:prstGeom prst="rect">
            <a:avLst/>
          </a:prstGeom>
        </p:spPr>
      </p:pic>
      <p:pic>
        <p:nvPicPr>
          <p:cNvPr id="4" name="Graphic 3">
            <a:extLst>
              <a:ext uri="{FF2B5EF4-FFF2-40B4-BE49-F238E27FC236}">
                <a16:creationId xmlns:a16="http://schemas.microsoft.com/office/drawing/2014/main" id="{BC243063-462F-1314-2316-9EF932A952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9942166" y="1064209"/>
            <a:ext cx="1169226" cy="1169226"/>
          </a:xfrm>
          <a:prstGeom prst="rect">
            <a:avLst/>
          </a:prstGeom>
        </p:spPr>
      </p:pic>
      <p:pic>
        <p:nvPicPr>
          <p:cNvPr id="6" name="Graphic 1">
            <a:extLst>
              <a:ext uri="{FF2B5EF4-FFF2-40B4-BE49-F238E27FC236}">
                <a16:creationId xmlns:a16="http://schemas.microsoft.com/office/drawing/2014/main" id="{8BEBC18E-2205-D2C7-5259-B7E6C3F8B9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V="1">
            <a:off x="8553262" y="3064535"/>
            <a:ext cx="2535332" cy="2523291"/>
          </a:xfrm>
          <a:prstGeom prst="rect">
            <a:avLst/>
          </a:prstGeom>
        </p:spPr>
      </p:pic>
    </p:spTree>
    <p:extLst>
      <p:ext uri="{BB962C8B-B14F-4D97-AF65-F5344CB8AC3E}">
        <p14:creationId xmlns:p14="http://schemas.microsoft.com/office/powerpoint/2010/main" val="2647568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AAF61F-3E7F-1DA1-FD6A-96D6AA81B51A}"/>
              </a:ext>
            </a:extLst>
          </p:cNvPr>
          <p:cNvSpPr>
            <a:spLocks noGrp="1"/>
          </p:cNvSpPr>
          <p:nvPr>
            <p:ph type="title"/>
          </p:nvPr>
        </p:nvSpPr>
        <p:spPr>
          <a:xfrm>
            <a:off x="964866" y="561515"/>
            <a:ext cx="10262268" cy="917256"/>
          </a:xfrm>
        </p:spPr>
        <p:txBody>
          <a:bodyPr/>
          <a:lstStyle/>
          <a:p>
            <a:r>
              <a:rPr lang="en-AU"/>
              <a:t>Resources</a:t>
            </a:r>
          </a:p>
        </p:txBody>
      </p:sp>
      <p:pic>
        <p:nvPicPr>
          <p:cNvPr id="7" name="Picture 6">
            <a:extLst>
              <a:ext uri="{FF2B5EF4-FFF2-40B4-BE49-F238E27FC236}">
                <a16:creationId xmlns:a16="http://schemas.microsoft.com/office/drawing/2014/main" id="{E483F9E6-9273-27EC-379A-2C22EA721C74}"/>
              </a:ext>
            </a:extLst>
          </p:cNvPr>
          <p:cNvPicPr>
            <a:picLocks noChangeAspect="1"/>
          </p:cNvPicPr>
          <p:nvPr/>
        </p:nvPicPr>
        <p:blipFill>
          <a:blip r:embed="rId2"/>
          <a:stretch>
            <a:fillRect/>
          </a:stretch>
        </p:blipFill>
        <p:spPr>
          <a:xfrm>
            <a:off x="811529" y="1565974"/>
            <a:ext cx="2706084" cy="4550094"/>
          </a:xfrm>
          <a:prstGeom prst="round2DiagRect">
            <a:avLst/>
          </a:prstGeom>
          <a:ln w="28575">
            <a:solidFill>
              <a:srgbClr val="84A494"/>
            </a:solidFill>
          </a:ln>
        </p:spPr>
      </p:pic>
      <p:pic>
        <p:nvPicPr>
          <p:cNvPr id="11" name="Picture 10">
            <a:extLst>
              <a:ext uri="{FF2B5EF4-FFF2-40B4-BE49-F238E27FC236}">
                <a16:creationId xmlns:a16="http://schemas.microsoft.com/office/drawing/2014/main" id="{E85A59D7-3C14-C39A-C52E-48AA6F119287}"/>
              </a:ext>
            </a:extLst>
          </p:cNvPr>
          <p:cNvPicPr>
            <a:picLocks noChangeAspect="1"/>
          </p:cNvPicPr>
          <p:nvPr/>
        </p:nvPicPr>
        <p:blipFill>
          <a:blip r:embed="rId3"/>
          <a:stretch>
            <a:fillRect/>
          </a:stretch>
        </p:blipFill>
        <p:spPr>
          <a:xfrm>
            <a:off x="7218749" y="513588"/>
            <a:ext cx="3786671" cy="2677323"/>
          </a:xfrm>
          <a:prstGeom prst="round2DiagRect">
            <a:avLst/>
          </a:prstGeom>
          <a:ln w="28575">
            <a:solidFill>
              <a:srgbClr val="84A494"/>
            </a:solidFill>
          </a:ln>
        </p:spPr>
      </p:pic>
      <p:pic>
        <p:nvPicPr>
          <p:cNvPr id="9" name="Picture 8">
            <a:extLst>
              <a:ext uri="{FF2B5EF4-FFF2-40B4-BE49-F238E27FC236}">
                <a16:creationId xmlns:a16="http://schemas.microsoft.com/office/drawing/2014/main" id="{A7BD84CA-E9A3-9603-5754-6AAB8C78EF21}"/>
              </a:ext>
            </a:extLst>
          </p:cNvPr>
          <p:cNvPicPr>
            <a:picLocks noChangeAspect="1"/>
          </p:cNvPicPr>
          <p:nvPr/>
        </p:nvPicPr>
        <p:blipFill>
          <a:blip r:embed="rId4">
            <a:extLst>
              <a:ext uri="{28A0092B-C50C-407E-A947-70E740481C1C}">
                <a14:useLocalDpi xmlns:a14="http://schemas.microsoft.com/office/drawing/2010/main" val="0"/>
              </a:ext>
            </a:extLst>
          </a:blip>
          <a:srcRect l="1263" r="1263"/>
          <a:stretch/>
        </p:blipFill>
        <p:spPr>
          <a:xfrm>
            <a:off x="7251371" y="3408452"/>
            <a:ext cx="3721429" cy="2696648"/>
          </a:xfrm>
          <a:prstGeom prst="round2DiagRect">
            <a:avLst/>
          </a:prstGeom>
          <a:ln w="38100">
            <a:solidFill>
              <a:srgbClr val="84A494"/>
            </a:solidFill>
          </a:ln>
        </p:spPr>
      </p:pic>
      <p:pic>
        <p:nvPicPr>
          <p:cNvPr id="2" name="Picture 1">
            <a:extLst>
              <a:ext uri="{FF2B5EF4-FFF2-40B4-BE49-F238E27FC236}">
                <a16:creationId xmlns:a16="http://schemas.microsoft.com/office/drawing/2014/main" id="{CED0D9B0-CB47-DA02-945B-5889C75CFDCF}"/>
              </a:ext>
            </a:extLst>
          </p:cNvPr>
          <p:cNvPicPr>
            <a:picLocks noChangeAspect="1"/>
          </p:cNvPicPr>
          <p:nvPr/>
        </p:nvPicPr>
        <p:blipFill>
          <a:blip r:embed="rId5"/>
          <a:srcRect l="2408" r="8387"/>
          <a:stretch/>
        </p:blipFill>
        <p:spPr>
          <a:xfrm>
            <a:off x="3847608" y="1565974"/>
            <a:ext cx="2865100" cy="4550093"/>
          </a:xfrm>
          <a:prstGeom prst="round2DiagRect">
            <a:avLst/>
          </a:prstGeom>
          <a:ln w="28575">
            <a:solidFill>
              <a:srgbClr val="84A494"/>
            </a:solidFill>
          </a:ln>
        </p:spPr>
      </p:pic>
    </p:spTree>
    <p:extLst>
      <p:ext uri="{BB962C8B-B14F-4D97-AF65-F5344CB8AC3E}">
        <p14:creationId xmlns:p14="http://schemas.microsoft.com/office/powerpoint/2010/main" val="2962982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A7BCAF">
            <a:alpha val="60000"/>
          </a:srgb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45061A-D28F-6828-D418-77DC00F503D7}"/>
              </a:ext>
            </a:extLst>
          </p:cNvPr>
          <p:cNvSpPr>
            <a:spLocks noGrp="1"/>
          </p:cNvSpPr>
          <p:nvPr>
            <p:ph type="body" sz="quarter" idx="13"/>
          </p:nvPr>
        </p:nvSpPr>
        <p:spPr/>
        <p:txBody>
          <a:bodyPr/>
          <a:lstStyle/>
          <a:p>
            <a:r>
              <a:rPr lang="en-AU"/>
              <a:t>Questions</a:t>
            </a:r>
          </a:p>
        </p:txBody>
      </p:sp>
      <p:sp>
        <p:nvSpPr>
          <p:cNvPr id="3" name="Text Placeholder 2">
            <a:extLst>
              <a:ext uri="{FF2B5EF4-FFF2-40B4-BE49-F238E27FC236}">
                <a16:creationId xmlns:a16="http://schemas.microsoft.com/office/drawing/2014/main" id="{63B480A3-1282-B0EC-57D3-FE14C154FAB8}"/>
              </a:ext>
            </a:extLst>
          </p:cNvPr>
          <p:cNvSpPr>
            <a:spLocks noGrp="1"/>
          </p:cNvSpPr>
          <p:nvPr>
            <p:ph type="body" sz="quarter" idx="12"/>
          </p:nvPr>
        </p:nvSpPr>
        <p:spPr/>
        <p:txBody>
          <a:bodyPr/>
          <a:lstStyle/>
          <a:p>
            <a:r>
              <a:rPr lang="en-AU"/>
              <a:t>Please type your questions in the chat or upvote the question(s) you would like to be answered.</a:t>
            </a:r>
          </a:p>
        </p:txBody>
      </p:sp>
    </p:spTree>
    <p:extLst>
      <p:ext uri="{BB962C8B-B14F-4D97-AF65-F5344CB8AC3E}">
        <p14:creationId xmlns:p14="http://schemas.microsoft.com/office/powerpoint/2010/main" val="1798417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4A494"/>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6C886F6-A4AE-17B8-CDAA-CBAB88DF72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flipV="1">
            <a:off x="8992592" y="-322384"/>
            <a:ext cx="3616398" cy="3599222"/>
          </a:xfrm>
          <a:prstGeom prst="rect">
            <a:avLst/>
          </a:prstGeom>
        </p:spPr>
      </p:pic>
      <p:pic>
        <p:nvPicPr>
          <p:cNvPr id="4" name="Graphic 3">
            <a:extLst>
              <a:ext uri="{FF2B5EF4-FFF2-40B4-BE49-F238E27FC236}">
                <a16:creationId xmlns:a16="http://schemas.microsoft.com/office/drawing/2014/main" id="{C8C61592-DEF6-BB08-EE88-566BE9894F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0249429" y="2539491"/>
            <a:ext cx="2192275" cy="2192275"/>
          </a:xfrm>
          <a:prstGeom prst="rect">
            <a:avLst/>
          </a:prstGeom>
        </p:spPr>
      </p:pic>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p:txBody>
          <a:bodyPr/>
          <a:lstStyle/>
          <a:p>
            <a:r>
              <a:rPr lang="en-AU"/>
              <a:t>What’s changed?</a:t>
            </a:r>
          </a:p>
        </p:txBody>
      </p:sp>
      <p:sp>
        <p:nvSpPr>
          <p:cNvPr id="5" name="Text Placeholder 4">
            <a:extLst>
              <a:ext uri="{FF2B5EF4-FFF2-40B4-BE49-F238E27FC236}">
                <a16:creationId xmlns:a16="http://schemas.microsoft.com/office/drawing/2014/main" id="{BDBF55D2-BE7F-1AAF-E2B9-B25A78111E33}"/>
              </a:ext>
            </a:extLst>
          </p:cNvPr>
          <p:cNvSpPr>
            <a:spLocks noGrp="1"/>
          </p:cNvSpPr>
          <p:nvPr>
            <p:ph type="body" sz="quarter" idx="20"/>
          </p:nvPr>
        </p:nvSpPr>
        <p:spPr>
          <a:xfrm>
            <a:off x="846433" y="1812992"/>
            <a:ext cx="9691367" cy="2621645"/>
          </a:xfrm>
        </p:spPr>
        <p:txBody>
          <a:bodyPr/>
          <a:lstStyle/>
          <a:p>
            <a:pPr marL="342900" indent="-342900">
              <a:buFont typeface="Arial" panose="020B0604020202020204" pitchFamily="34" charset="0"/>
              <a:buChar char="•"/>
            </a:pPr>
            <a:r>
              <a:rPr lang="en-AU" sz="2800"/>
              <a:t>Order of the document</a:t>
            </a:r>
          </a:p>
          <a:p>
            <a:pPr marL="342900" indent="-342900">
              <a:buFont typeface="Arial" panose="020B0604020202020204" pitchFamily="34" charset="0"/>
              <a:buChar char="•"/>
            </a:pPr>
            <a:r>
              <a:rPr lang="en-AU" sz="2800"/>
              <a:t>Existing clauses reworded</a:t>
            </a:r>
          </a:p>
          <a:p>
            <a:pPr marL="342900" indent="-342900">
              <a:buFont typeface="Arial" panose="020B0604020202020204" pitchFamily="34" charset="0"/>
              <a:buChar char="•"/>
            </a:pPr>
            <a:r>
              <a:rPr lang="en-AU" sz="2800"/>
              <a:t>Temperature</a:t>
            </a:r>
          </a:p>
          <a:p>
            <a:pPr marL="342900" indent="-342900">
              <a:buFont typeface="Arial" panose="020B0604020202020204" pitchFamily="34" charset="0"/>
              <a:buChar char="•"/>
            </a:pPr>
            <a:r>
              <a:rPr lang="en-AU" sz="2800"/>
              <a:t>Gas concentration monitoring</a:t>
            </a:r>
          </a:p>
          <a:p>
            <a:pPr marL="342900" indent="-342900">
              <a:buFont typeface="Arial" panose="020B0604020202020204" pitchFamily="34" charset="0"/>
              <a:buChar char="•"/>
            </a:pPr>
            <a:r>
              <a:rPr lang="en-AU" sz="2800"/>
              <a:t>Topping up</a:t>
            </a:r>
          </a:p>
          <a:p>
            <a:pPr marL="342900" indent="-342900">
              <a:buFont typeface="Arial" panose="020B0604020202020204" pitchFamily="34" charset="0"/>
              <a:buChar char="•"/>
            </a:pPr>
            <a:r>
              <a:rPr lang="en-AU" sz="2800"/>
              <a:t>Other minor improvements</a:t>
            </a:r>
          </a:p>
          <a:p>
            <a:pPr marL="342900" indent="-342900">
              <a:buFont typeface="Arial" panose="020B0604020202020204" pitchFamily="34" charset="0"/>
              <a:buChar char="•"/>
            </a:pPr>
            <a:endParaRPr lang="en-AU"/>
          </a:p>
        </p:txBody>
      </p:sp>
      <p:sp>
        <p:nvSpPr>
          <p:cNvPr id="2" name="Text Placeholder 3">
            <a:extLst>
              <a:ext uri="{FF2B5EF4-FFF2-40B4-BE49-F238E27FC236}">
                <a16:creationId xmlns:a16="http://schemas.microsoft.com/office/drawing/2014/main" id="{B2EB1DF5-7177-ACE2-ED48-C6D24B8D63CA}"/>
              </a:ext>
            </a:extLst>
          </p:cNvPr>
          <p:cNvSpPr>
            <a:spLocks noGrp="1"/>
          </p:cNvSpPr>
          <p:nvPr>
            <p:ph type="body" sz="quarter" idx="19"/>
          </p:nvPr>
        </p:nvSpPr>
        <p:spPr>
          <a:xfrm>
            <a:off x="846433" y="5271590"/>
            <a:ext cx="9691366" cy="631825"/>
          </a:xfrm>
        </p:spPr>
        <p:txBody>
          <a:bodyPr/>
          <a:lstStyle/>
          <a:p>
            <a:r>
              <a:rPr lang="en-AU" sz="2800" u="sng"/>
              <a:t>The way a successful fumigation is performed has not changed.</a:t>
            </a:r>
          </a:p>
        </p:txBody>
      </p:sp>
    </p:spTree>
    <p:extLst>
      <p:ext uri="{BB962C8B-B14F-4D97-AF65-F5344CB8AC3E}">
        <p14:creationId xmlns:p14="http://schemas.microsoft.com/office/powerpoint/2010/main" val="922774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p:txBody>
          <a:bodyPr/>
          <a:lstStyle/>
          <a:p>
            <a:r>
              <a:rPr lang="en-AU"/>
              <a:t>Enforceability and clarity</a:t>
            </a:r>
          </a:p>
        </p:txBody>
      </p:sp>
      <p:sp>
        <p:nvSpPr>
          <p:cNvPr id="5" name="Text Placeholder 4">
            <a:extLst>
              <a:ext uri="{FF2B5EF4-FFF2-40B4-BE49-F238E27FC236}">
                <a16:creationId xmlns:a16="http://schemas.microsoft.com/office/drawing/2014/main" id="{BDBF55D2-BE7F-1AAF-E2B9-B25A78111E33}"/>
              </a:ext>
            </a:extLst>
          </p:cNvPr>
          <p:cNvSpPr>
            <a:spLocks noGrp="1"/>
          </p:cNvSpPr>
          <p:nvPr>
            <p:ph type="body" sz="quarter" idx="20"/>
          </p:nvPr>
        </p:nvSpPr>
        <p:spPr>
          <a:xfrm>
            <a:off x="783995" y="1645920"/>
            <a:ext cx="9848407" cy="3896264"/>
          </a:xfrm>
        </p:spPr>
        <p:txBody>
          <a:bodyPr/>
          <a:lstStyle/>
          <a:p>
            <a:pPr algn="ctr"/>
            <a:r>
              <a:rPr lang="en-AU" sz="2800"/>
              <a:t>Some clauses have been reworded for clarity and enforceability.</a:t>
            </a:r>
          </a:p>
          <a:p>
            <a:pPr algn="ctr"/>
            <a:r>
              <a:rPr lang="en-AU" sz="2800" b="1"/>
              <a:t>What does this mean?</a:t>
            </a:r>
          </a:p>
        </p:txBody>
      </p:sp>
      <p:pic>
        <p:nvPicPr>
          <p:cNvPr id="6" name="Graphic 5">
            <a:extLst>
              <a:ext uri="{FF2B5EF4-FFF2-40B4-BE49-F238E27FC236}">
                <a16:creationId xmlns:a16="http://schemas.microsoft.com/office/drawing/2014/main" id="{17C58C60-DA34-A97A-4122-18460782DF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7977" y="3094437"/>
            <a:ext cx="2842841" cy="2842841"/>
          </a:xfrm>
          <a:prstGeom prst="rect">
            <a:avLst/>
          </a:prstGeom>
        </p:spPr>
      </p:pic>
      <p:pic>
        <p:nvPicPr>
          <p:cNvPr id="7" name="Graphic 6">
            <a:extLst>
              <a:ext uri="{FF2B5EF4-FFF2-40B4-BE49-F238E27FC236}">
                <a16:creationId xmlns:a16="http://schemas.microsoft.com/office/drawing/2014/main" id="{C57AEBAC-E25F-E1D6-5B20-D1E640860B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4627621" y="3094438"/>
            <a:ext cx="2842841" cy="2842841"/>
          </a:xfrm>
          <a:prstGeom prst="rect">
            <a:avLst/>
          </a:prstGeom>
        </p:spPr>
      </p:pic>
      <p:sp>
        <p:nvSpPr>
          <p:cNvPr id="9" name="TextBox 8">
            <a:extLst>
              <a:ext uri="{FF2B5EF4-FFF2-40B4-BE49-F238E27FC236}">
                <a16:creationId xmlns:a16="http://schemas.microsoft.com/office/drawing/2014/main" id="{A34DC9A6-052F-2D37-3CEA-BDEE0B93B6F2}"/>
              </a:ext>
            </a:extLst>
          </p:cNvPr>
          <p:cNvSpPr txBox="1"/>
          <p:nvPr/>
        </p:nvSpPr>
        <p:spPr>
          <a:xfrm>
            <a:off x="1659919" y="3731027"/>
            <a:ext cx="2218955" cy="1569660"/>
          </a:xfrm>
          <a:prstGeom prst="rect">
            <a:avLst/>
          </a:prstGeom>
          <a:noFill/>
        </p:spPr>
        <p:txBody>
          <a:bodyPr wrap="square">
            <a:spAutoFit/>
          </a:bodyPr>
          <a:lstStyle/>
          <a:p>
            <a:pPr algn="ctr"/>
            <a:r>
              <a:rPr lang="en-AU" sz="3200">
                <a:solidFill>
                  <a:schemeClr val="bg1"/>
                </a:solidFill>
              </a:rPr>
              <a:t>“</a:t>
            </a:r>
            <a:r>
              <a:rPr lang="en-AU" sz="3200" u="sng">
                <a:solidFill>
                  <a:schemeClr val="bg1"/>
                </a:solidFill>
              </a:rPr>
              <a:t>Sufficient</a:t>
            </a:r>
            <a:r>
              <a:rPr lang="en-AU" sz="3200">
                <a:solidFill>
                  <a:schemeClr val="bg1"/>
                </a:solidFill>
              </a:rPr>
              <a:t> free airspace”</a:t>
            </a:r>
          </a:p>
        </p:txBody>
      </p:sp>
      <p:sp>
        <p:nvSpPr>
          <p:cNvPr id="10" name="TextBox 9">
            <a:extLst>
              <a:ext uri="{FF2B5EF4-FFF2-40B4-BE49-F238E27FC236}">
                <a16:creationId xmlns:a16="http://schemas.microsoft.com/office/drawing/2014/main" id="{44A6AEE3-BE52-1256-9ECE-4C37D80927E3}"/>
              </a:ext>
            </a:extLst>
          </p:cNvPr>
          <p:cNvSpPr txBox="1"/>
          <p:nvPr/>
        </p:nvSpPr>
        <p:spPr>
          <a:xfrm>
            <a:off x="4859024" y="3901078"/>
            <a:ext cx="2473951" cy="1077218"/>
          </a:xfrm>
          <a:prstGeom prst="rect">
            <a:avLst/>
          </a:prstGeom>
          <a:noFill/>
        </p:spPr>
        <p:txBody>
          <a:bodyPr wrap="square">
            <a:spAutoFit/>
          </a:bodyPr>
          <a:lstStyle/>
          <a:p>
            <a:pPr algn="ctr"/>
            <a:r>
              <a:rPr lang="en-AU" sz="3200">
                <a:solidFill>
                  <a:schemeClr val="bg1"/>
                </a:solidFill>
              </a:rPr>
              <a:t>“As close as </a:t>
            </a:r>
            <a:r>
              <a:rPr lang="en-AU" sz="3200" u="sng">
                <a:solidFill>
                  <a:schemeClr val="bg1"/>
                </a:solidFill>
              </a:rPr>
              <a:t>practicable</a:t>
            </a:r>
            <a:r>
              <a:rPr lang="en-AU" sz="3200">
                <a:solidFill>
                  <a:schemeClr val="bg1"/>
                </a:solidFill>
              </a:rPr>
              <a:t>”</a:t>
            </a:r>
          </a:p>
        </p:txBody>
      </p:sp>
      <p:pic>
        <p:nvPicPr>
          <p:cNvPr id="11" name="Graphic 10">
            <a:extLst>
              <a:ext uri="{FF2B5EF4-FFF2-40B4-BE49-F238E27FC236}">
                <a16:creationId xmlns:a16="http://schemas.microsoft.com/office/drawing/2014/main" id="{7578107B-207B-8C82-D2D6-9DD3ECB7858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07265" y="3094437"/>
            <a:ext cx="2842841" cy="2842841"/>
          </a:xfrm>
          <a:prstGeom prst="rect">
            <a:avLst/>
          </a:prstGeom>
        </p:spPr>
      </p:pic>
      <p:sp>
        <p:nvSpPr>
          <p:cNvPr id="12" name="TextBox 11">
            <a:extLst>
              <a:ext uri="{FF2B5EF4-FFF2-40B4-BE49-F238E27FC236}">
                <a16:creationId xmlns:a16="http://schemas.microsoft.com/office/drawing/2014/main" id="{4B1D9893-62F8-B5D9-C132-208FC5074C4E}"/>
              </a:ext>
            </a:extLst>
          </p:cNvPr>
          <p:cNvSpPr txBox="1"/>
          <p:nvPr/>
        </p:nvSpPr>
        <p:spPr>
          <a:xfrm>
            <a:off x="8091709" y="4022522"/>
            <a:ext cx="2473951" cy="1077218"/>
          </a:xfrm>
          <a:prstGeom prst="rect">
            <a:avLst/>
          </a:prstGeom>
          <a:noFill/>
        </p:spPr>
        <p:txBody>
          <a:bodyPr wrap="square">
            <a:spAutoFit/>
          </a:bodyPr>
          <a:lstStyle/>
          <a:p>
            <a:pPr algn="ctr"/>
            <a:r>
              <a:rPr lang="en-AU" sz="3200">
                <a:solidFill>
                  <a:schemeClr val="bg1"/>
                </a:solidFill>
              </a:rPr>
              <a:t>“Where” vs “If”</a:t>
            </a:r>
          </a:p>
        </p:txBody>
      </p:sp>
    </p:spTree>
    <p:extLst>
      <p:ext uri="{BB962C8B-B14F-4D97-AF65-F5344CB8AC3E}">
        <p14:creationId xmlns:p14="http://schemas.microsoft.com/office/powerpoint/2010/main" val="410382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a:extLst>
            <a:ext uri="{FF2B5EF4-FFF2-40B4-BE49-F238E27FC236}">
              <a16:creationId xmlns:a16="http://schemas.microsoft.com/office/drawing/2014/main" id="{78239949-2527-11C4-4818-3C26F7CB4932}"/>
            </a:ext>
          </a:extLst>
        </p:cNvPr>
        <p:cNvGrpSpPr/>
        <p:nvPr/>
      </p:nvGrpSpPr>
      <p:grpSpPr>
        <a:xfrm>
          <a:off x="0" y="0"/>
          <a:ext cx="0" cy="0"/>
          <a:chOff x="0" y="0"/>
          <a:chExt cx="0" cy="0"/>
        </a:xfrm>
      </p:grpSpPr>
      <p:pic>
        <p:nvPicPr>
          <p:cNvPr id="6" name="Graphic 5">
            <a:extLst>
              <a:ext uri="{FF2B5EF4-FFF2-40B4-BE49-F238E27FC236}">
                <a16:creationId xmlns:a16="http://schemas.microsoft.com/office/drawing/2014/main" id="{5FF56749-7856-1D8B-AAA7-0A6088387D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786" y="4461058"/>
            <a:ext cx="832192" cy="832192"/>
          </a:xfrm>
          <a:prstGeom prst="rect">
            <a:avLst/>
          </a:prstGeom>
        </p:spPr>
      </p:pic>
      <p:pic>
        <p:nvPicPr>
          <p:cNvPr id="2" name="Graphic 1">
            <a:extLst>
              <a:ext uri="{FF2B5EF4-FFF2-40B4-BE49-F238E27FC236}">
                <a16:creationId xmlns:a16="http://schemas.microsoft.com/office/drawing/2014/main" id="{D919A275-DFA5-685E-576E-3A59E67DAC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196757" y="1018324"/>
            <a:ext cx="1803585" cy="1795019"/>
          </a:xfrm>
          <a:prstGeom prst="rect">
            <a:avLst/>
          </a:prstGeom>
        </p:spPr>
      </p:pic>
      <p:sp>
        <p:nvSpPr>
          <p:cNvPr id="3" name="Title 2">
            <a:extLst>
              <a:ext uri="{FF2B5EF4-FFF2-40B4-BE49-F238E27FC236}">
                <a16:creationId xmlns:a16="http://schemas.microsoft.com/office/drawing/2014/main" id="{EDF1D694-422B-175B-12D7-22419B1F8B79}"/>
              </a:ext>
            </a:extLst>
          </p:cNvPr>
          <p:cNvSpPr>
            <a:spLocks noGrp="1"/>
          </p:cNvSpPr>
          <p:nvPr>
            <p:ph type="title"/>
          </p:nvPr>
        </p:nvSpPr>
        <p:spPr/>
        <p:txBody>
          <a:bodyPr/>
          <a:lstStyle/>
          <a:p>
            <a:r>
              <a:rPr lang="en-AU"/>
              <a:t>Wording, language and readability</a:t>
            </a:r>
          </a:p>
        </p:txBody>
      </p:sp>
      <p:graphicFrame>
        <p:nvGraphicFramePr>
          <p:cNvPr id="8" name="Table 7">
            <a:extLst>
              <a:ext uri="{FF2B5EF4-FFF2-40B4-BE49-F238E27FC236}">
                <a16:creationId xmlns:a16="http://schemas.microsoft.com/office/drawing/2014/main" id="{058FB4DA-9459-CEAB-50F6-617B1F9DBA03}"/>
              </a:ext>
            </a:extLst>
          </p:cNvPr>
          <p:cNvGraphicFramePr>
            <a:graphicFrameLocks noGrp="1"/>
          </p:cNvGraphicFramePr>
          <p:nvPr>
            <p:extLst>
              <p:ext uri="{D42A27DB-BD31-4B8C-83A1-F6EECF244321}">
                <p14:modId xmlns:p14="http://schemas.microsoft.com/office/powerpoint/2010/main" val="1166165899"/>
              </p:ext>
            </p:extLst>
          </p:nvPr>
        </p:nvGraphicFramePr>
        <p:xfrm>
          <a:off x="777297" y="2160215"/>
          <a:ext cx="10637405" cy="2382520"/>
        </p:xfrm>
        <a:graphic>
          <a:graphicData uri="http://schemas.openxmlformats.org/drawingml/2006/table">
            <a:tbl>
              <a:tblPr firstRow="1" bandRow="1">
                <a:tableStyleId>{00A15C55-8517-42AA-B614-E9B94910E393}</a:tableStyleId>
              </a:tblPr>
              <a:tblGrid>
                <a:gridCol w="3978899">
                  <a:extLst>
                    <a:ext uri="{9D8B030D-6E8A-4147-A177-3AD203B41FA5}">
                      <a16:colId xmlns:a16="http://schemas.microsoft.com/office/drawing/2014/main" val="3842112525"/>
                    </a:ext>
                  </a:extLst>
                </a:gridCol>
                <a:gridCol w="6658506">
                  <a:extLst>
                    <a:ext uri="{9D8B030D-6E8A-4147-A177-3AD203B41FA5}">
                      <a16:colId xmlns:a16="http://schemas.microsoft.com/office/drawing/2014/main" val="2432829965"/>
                    </a:ext>
                  </a:extLst>
                </a:gridCol>
              </a:tblGrid>
              <a:tr h="370840">
                <a:tc>
                  <a:txBody>
                    <a:bodyPr/>
                    <a:lstStyle/>
                    <a:p>
                      <a:r>
                        <a:rPr lang="en-AU"/>
                        <a:t>Current</a:t>
                      </a:r>
                    </a:p>
                  </a:txBody>
                  <a:tcPr/>
                </a:tc>
                <a:tc>
                  <a:txBody>
                    <a:bodyPr/>
                    <a:lstStyle/>
                    <a:p>
                      <a:r>
                        <a:rPr lang="en-AU"/>
                        <a:t>New</a:t>
                      </a:r>
                    </a:p>
                  </a:txBody>
                  <a:tcPr/>
                </a:tc>
                <a:extLst>
                  <a:ext uri="{0D108BD9-81ED-4DB2-BD59-A6C34878D82A}">
                    <a16:rowId xmlns:a16="http://schemas.microsoft.com/office/drawing/2014/main" val="2619771584"/>
                  </a:ext>
                </a:extLst>
              </a:tr>
              <a:tr h="370840">
                <a:tc>
                  <a:txBody>
                    <a:bodyPr/>
                    <a:lstStyle/>
                    <a:p>
                      <a:r>
                        <a:rPr lang="en-AU" sz="1800" b="1" kern="1200">
                          <a:solidFill>
                            <a:schemeClr val="dk1"/>
                          </a:solidFill>
                          <a:effectLst/>
                        </a:rPr>
                        <a:t>1.6.1</a:t>
                      </a:r>
                      <a:r>
                        <a:rPr lang="en-AU" sz="1800" kern="1200">
                          <a:solidFill>
                            <a:schemeClr val="dk1"/>
                          </a:solidFill>
                          <a:effectLst/>
                        </a:rPr>
                        <a:t> Impervious wrappings must have 4 or more holes of 6 mm diameter or 5 or more holes of 5 mm diameter for every 100 mm x 100 mm of surface area. Wrappings with at least 6 pinholes per 10 mm x 10 mm surface area are also acceptable.</a:t>
                      </a:r>
                      <a:endParaRPr lang="en-AU"/>
                    </a:p>
                  </a:txBody>
                  <a:tcPr>
                    <a:solidFill>
                      <a:schemeClr val="bg2">
                        <a:lumMod val="20000"/>
                        <a:lumOff val="80000"/>
                      </a:schemeClr>
                    </a:solidFill>
                  </a:tcPr>
                </a:tc>
                <a:tc>
                  <a:txBody>
                    <a:bodyPr/>
                    <a:lstStyle/>
                    <a:p>
                      <a:r>
                        <a:rPr lang="en-AU" sz="1800" b="1" kern="1200">
                          <a:solidFill>
                            <a:schemeClr val="dk1"/>
                          </a:solidFill>
                          <a:effectLst/>
                        </a:rPr>
                        <a:t>3.2.3</a:t>
                      </a:r>
                      <a:r>
                        <a:rPr lang="en-AU" sz="1800" kern="1200">
                          <a:solidFill>
                            <a:schemeClr val="dk1"/>
                          </a:solidFill>
                          <a:effectLst/>
                        </a:rPr>
                        <a:t> To be considered pervious, wrappings must have at least:</a:t>
                      </a:r>
                      <a:br>
                        <a:rPr lang="en-AU" sz="1800" kern="1200">
                          <a:solidFill>
                            <a:schemeClr val="dk1"/>
                          </a:solidFill>
                          <a:effectLst/>
                        </a:rPr>
                      </a:br>
                      <a:r>
                        <a:rPr lang="en-AU" sz="1800" b="1" kern="1200">
                          <a:solidFill>
                            <a:schemeClr val="dk1"/>
                          </a:solidFill>
                          <a:effectLst/>
                        </a:rPr>
                        <a:t>a)</a:t>
                      </a:r>
                      <a:r>
                        <a:rPr lang="en-AU" sz="1800" kern="1200">
                          <a:solidFill>
                            <a:schemeClr val="dk1"/>
                          </a:solidFill>
                          <a:effectLst/>
                        </a:rPr>
                        <a:t> 4 holes of 6 mm diameter per 100 mm x 100 mm surface area, or </a:t>
                      </a:r>
                      <a:br>
                        <a:rPr lang="en-AU" sz="1800" kern="1200">
                          <a:solidFill>
                            <a:schemeClr val="dk1"/>
                          </a:solidFill>
                          <a:effectLst/>
                        </a:rPr>
                      </a:br>
                      <a:r>
                        <a:rPr lang="en-AU" sz="1800" b="1" kern="1200">
                          <a:solidFill>
                            <a:schemeClr val="dk1"/>
                          </a:solidFill>
                          <a:effectLst/>
                        </a:rPr>
                        <a:t>b)</a:t>
                      </a:r>
                      <a:r>
                        <a:rPr lang="en-AU" sz="1800" kern="1200">
                          <a:solidFill>
                            <a:schemeClr val="dk1"/>
                          </a:solidFill>
                          <a:effectLst/>
                        </a:rPr>
                        <a:t> 5 holes of 5 mm diameter per 100 mm x 100 mm surface area, or</a:t>
                      </a:r>
                      <a:br>
                        <a:rPr lang="en-AU" sz="1800" kern="1200">
                          <a:solidFill>
                            <a:schemeClr val="dk1"/>
                          </a:solidFill>
                          <a:effectLst/>
                        </a:rPr>
                      </a:br>
                      <a:r>
                        <a:rPr lang="en-AU" sz="1800" b="1" kern="1200">
                          <a:solidFill>
                            <a:schemeClr val="dk1"/>
                          </a:solidFill>
                          <a:effectLst/>
                        </a:rPr>
                        <a:t>c)</a:t>
                      </a:r>
                      <a:r>
                        <a:rPr lang="en-AU" sz="1800" kern="1200">
                          <a:solidFill>
                            <a:schemeClr val="dk1"/>
                          </a:solidFill>
                          <a:effectLst/>
                        </a:rPr>
                        <a:t> 6 pinholes per 10 mm x 10 mm surface area.</a:t>
                      </a:r>
                      <a:br>
                        <a:rPr lang="en-AU" sz="1800" kern="1200">
                          <a:solidFill>
                            <a:schemeClr val="dk1"/>
                          </a:solidFill>
                          <a:effectLst/>
                        </a:rPr>
                      </a:br>
                      <a:endParaRPr lang="en-AU"/>
                    </a:p>
                  </a:txBody>
                  <a:tcPr>
                    <a:solidFill>
                      <a:schemeClr val="bg2">
                        <a:lumMod val="20000"/>
                        <a:lumOff val="80000"/>
                      </a:schemeClr>
                    </a:solidFill>
                  </a:tcPr>
                </a:tc>
                <a:extLst>
                  <a:ext uri="{0D108BD9-81ED-4DB2-BD59-A6C34878D82A}">
                    <a16:rowId xmlns:a16="http://schemas.microsoft.com/office/drawing/2014/main" val="3151208009"/>
                  </a:ext>
                </a:extLst>
              </a:tr>
            </a:tbl>
          </a:graphicData>
        </a:graphic>
      </p:graphicFrame>
    </p:spTree>
    <p:extLst>
      <p:ext uri="{BB962C8B-B14F-4D97-AF65-F5344CB8AC3E}">
        <p14:creationId xmlns:p14="http://schemas.microsoft.com/office/powerpoint/2010/main" val="116916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1201DB8-70BB-C043-9E10-1935E2A77FD4}"/>
              </a:ext>
            </a:extLst>
          </p:cNvPr>
          <p:cNvSpPr/>
          <p:nvPr/>
        </p:nvSpPr>
        <p:spPr>
          <a:xfrm>
            <a:off x="6283556" y="3224623"/>
            <a:ext cx="4859462" cy="12384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52E87B94-8A20-C99E-B0ED-9BF7044BBE92}"/>
              </a:ext>
            </a:extLst>
          </p:cNvPr>
          <p:cNvSpPr/>
          <p:nvPr/>
        </p:nvSpPr>
        <p:spPr>
          <a:xfrm>
            <a:off x="1040638" y="3171277"/>
            <a:ext cx="4859462" cy="12918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a:xfrm>
            <a:off x="970881" y="728664"/>
            <a:ext cx="10855933" cy="917256"/>
          </a:xfrm>
        </p:spPr>
        <p:txBody>
          <a:bodyPr/>
          <a:lstStyle/>
          <a:p>
            <a:r>
              <a:rPr lang="en-AU"/>
              <a:t>Temperature requirements </a:t>
            </a:r>
          </a:p>
        </p:txBody>
      </p:sp>
      <p:pic>
        <p:nvPicPr>
          <p:cNvPr id="8" name="Picture 7">
            <a:extLst>
              <a:ext uri="{FF2B5EF4-FFF2-40B4-BE49-F238E27FC236}">
                <a16:creationId xmlns:a16="http://schemas.microsoft.com/office/drawing/2014/main" id="{7C3F9C76-77A5-1900-BF8E-D25FF44D1D87}"/>
              </a:ext>
            </a:extLst>
          </p:cNvPr>
          <p:cNvPicPr>
            <a:picLocks noChangeAspect="1"/>
          </p:cNvPicPr>
          <p:nvPr/>
        </p:nvPicPr>
        <p:blipFill>
          <a:blip r:embed="rId3"/>
          <a:stretch>
            <a:fillRect/>
          </a:stretch>
        </p:blipFill>
        <p:spPr>
          <a:xfrm>
            <a:off x="1709520" y="2538601"/>
            <a:ext cx="4190580" cy="745198"/>
          </a:xfrm>
          <a:prstGeom prst="rect">
            <a:avLst/>
          </a:prstGeom>
        </p:spPr>
      </p:pic>
      <p:pic>
        <p:nvPicPr>
          <p:cNvPr id="10" name="Picture 9">
            <a:extLst>
              <a:ext uri="{FF2B5EF4-FFF2-40B4-BE49-F238E27FC236}">
                <a16:creationId xmlns:a16="http://schemas.microsoft.com/office/drawing/2014/main" id="{D2B0AB99-EF83-F37C-5A8B-E697C42D5A0A}"/>
              </a:ext>
            </a:extLst>
          </p:cNvPr>
          <p:cNvPicPr>
            <a:picLocks noChangeAspect="1"/>
          </p:cNvPicPr>
          <p:nvPr/>
        </p:nvPicPr>
        <p:blipFill>
          <a:blip r:embed="rId4"/>
          <a:stretch>
            <a:fillRect/>
          </a:stretch>
        </p:blipFill>
        <p:spPr>
          <a:xfrm>
            <a:off x="6952438" y="2538601"/>
            <a:ext cx="4190580" cy="729491"/>
          </a:xfrm>
          <a:prstGeom prst="rect">
            <a:avLst/>
          </a:prstGeom>
        </p:spPr>
      </p:pic>
      <p:pic>
        <p:nvPicPr>
          <p:cNvPr id="11" name="Graphic 10">
            <a:extLst>
              <a:ext uri="{FF2B5EF4-FFF2-40B4-BE49-F238E27FC236}">
                <a16:creationId xmlns:a16="http://schemas.microsoft.com/office/drawing/2014/main" id="{35C4A139-88B5-07D2-B375-249468C8C9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040638" y="2414997"/>
            <a:ext cx="972742" cy="972742"/>
          </a:xfrm>
          <a:prstGeom prst="rect">
            <a:avLst/>
          </a:prstGeom>
        </p:spPr>
      </p:pic>
      <p:pic>
        <p:nvPicPr>
          <p:cNvPr id="12" name="Graphic 11">
            <a:extLst>
              <a:ext uri="{FF2B5EF4-FFF2-40B4-BE49-F238E27FC236}">
                <a16:creationId xmlns:a16="http://schemas.microsoft.com/office/drawing/2014/main" id="{D9392903-F536-CD62-4F61-B37561B2C3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6283556" y="2414997"/>
            <a:ext cx="972742" cy="972742"/>
          </a:xfrm>
          <a:prstGeom prst="rect">
            <a:avLst/>
          </a:prstGeom>
        </p:spPr>
      </p:pic>
      <p:sp>
        <p:nvSpPr>
          <p:cNvPr id="13" name="Text Placeholder 3">
            <a:extLst>
              <a:ext uri="{FF2B5EF4-FFF2-40B4-BE49-F238E27FC236}">
                <a16:creationId xmlns:a16="http://schemas.microsoft.com/office/drawing/2014/main" id="{4A679D9B-F8B7-53B5-0C23-24B9E79EEB40}"/>
              </a:ext>
            </a:extLst>
          </p:cNvPr>
          <p:cNvSpPr>
            <a:spLocks noGrp="1"/>
          </p:cNvSpPr>
          <p:nvPr>
            <p:ph type="body" sz="quarter" idx="19"/>
          </p:nvPr>
        </p:nvSpPr>
        <p:spPr>
          <a:xfrm>
            <a:off x="1326064" y="2674776"/>
            <a:ext cx="816076" cy="631825"/>
          </a:xfrm>
        </p:spPr>
        <p:txBody>
          <a:bodyPr/>
          <a:lstStyle/>
          <a:p>
            <a:r>
              <a:rPr lang="en-AU" sz="2800"/>
              <a:t>6</a:t>
            </a:r>
          </a:p>
        </p:txBody>
      </p:sp>
      <p:sp>
        <p:nvSpPr>
          <p:cNvPr id="14" name="Text Placeholder 3">
            <a:extLst>
              <a:ext uri="{FF2B5EF4-FFF2-40B4-BE49-F238E27FC236}">
                <a16:creationId xmlns:a16="http://schemas.microsoft.com/office/drawing/2014/main" id="{0A0DE48C-D7DD-8EAF-15F8-482C52280679}"/>
              </a:ext>
            </a:extLst>
          </p:cNvPr>
          <p:cNvSpPr txBox="1">
            <a:spLocks/>
          </p:cNvSpPr>
          <p:nvPr/>
        </p:nvSpPr>
        <p:spPr>
          <a:xfrm>
            <a:off x="6568982" y="2686258"/>
            <a:ext cx="816076" cy="63182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a:t>7</a:t>
            </a:r>
          </a:p>
        </p:txBody>
      </p:sp>
      <p:sp>
        <p:nvSpPr>
          <p:cNvPr id="16" name="TextBox 15">
            <a:extLst>
              <a:ext uri="{FF2B5EF4-FFF2-40B4-BE49-F238E27FC236}">
                <a16:creationId xmlns:a16="http://schemas.microsoft.com/office/drawing/2014/main" id="{A6DEE5D7-5409-62B2-753C-9E838805191F}"/>
              </a:ext>
            </a:extLst>
          </p:cNvPr>
          <p:cNvSpPr txBox="1"/>
          <p:nvPr/>
        </p:nvSpPr>
        <p:spPr>
          <a:xfrm>
            <a:off x="1916810" y="3409907"/>
            <a:ext cx="4015480" cy="923330"/>
          </a:xfrm>
          <a:prstGeom prst="rect">
            <a:avLst/>
          </a:prstGeom>
          <a:noFill/>
        </p:spPr>
        <p:txBody>
          <a:bodyPr wrap="square" rtlCol="0">
            <a:spAutoFit/>
          </a:bodyPr>
          <a:lstStyle/>
          <a:p>
            <a:r>
              <a:rPr lang="en-AU"/>
              <a:t>6.1 Ambient temperature fumigations</a:t>
            </a:r>
          </a:p>
          <a:p>
            <a:r>
              <a:rPr lang="en-AU"/>
              <a:t>6.2 Controlled temperature fumigations</a:t>
            </a:r>
          </a:p>
          <a:p>
            <a:r>
              <a:rPr lang="en-AU"/>
              <a:t>6.3 Perishable commodity fumigations</a:t>
            </a:r>
          </a:p>
        </p:txBody>
      </p:sp>
      <p:sp>
        <p:nvSpPr>
          <p:cNvPr id="17" name="TextBox 16">
            <a:extLst>
              <a:ext uri="{FF2B5EF4-FFF2-40B4-BE49-F238E27FC236}">
                <a16:creationId xmlns:a16="http://schemas.microsoft.com/office/drawing/2014/main" id="{8C85BDC3-38C2-26DA-163C-DD69EB8884FA}"/>
              </a:ext>
            </a:extLst>
          </p:cNvPr>
          <p:cNvSpPr txBox="1"/>
          <p:nvPr/>
        </p:nvSpPr>
        <p:spPr>
          <a:xfrm>
            <a:off x="7210968" y="3394783"/>
            <a:ext cx="4015480" cy="923330"/>
          </a:xfrm>
          <a:prstGeom prst="rect">
            <a:avLst/>
          </a:prstGeom>
          <a:noFill/>
        </p:spPr>
        <p:txBody>
          <a:bodyPr wrap="square" rtlCol="0">
            <a:spAutoFit/>
          </a:bodyPr>
          <a:lstStyle/>
          <a:p>
            <a:r>
              <a:rPr lang="en-AU"/>
              <a:t>7.1 Ambient temperature fumigations</a:t>
            </a:r>
          </a:p>
          <a:p>
            <a:r>
              <a:rPr lang="en-AU"/>
              <a:t>7.2 Controlled temperature fumigations</a:t>
            </a:r>
          </a:p>
          <a:p>
            <a:r>
              <a:rPr lang="en-AU"/>
              <a:t>7.3 Perishable commodity fumigations</a:t>
            </a:r>
          </a:p>
        </p:txBody>
      </p:sp>
      <p:sp>
        <p:nvSpPr>
          <p:cNvPr id="19" name="Text Placeholder 3">
            <a:extLst>
              <a:ext uri="{FF2B5EF4-FFF2-40B4-BE49-F238E27FC236}">
                <a16:creationId xmlns:a16="http://schemas.microsoft.com/office/drawing/2014/main" id="{11AE5E6A-300A-DD16-4144-6A0F2C678335}"/>
              </a:ext>
            </a:extLst>
          </p:cNvPr>
          <p:cNvSpPr txBox="1">
            <a:spLocks/>
          </p:cNvSpPr>
          <p:nvPr/>
        </p:nvSpPr>
        <p:spPr>
          <a:xfrm>
            <a:off x="1039522" y="1834287"/>
            <a:ext cx="2430847" cy="52589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800"/>
              <a:t>New sections</a:t>
            </a:r>
          </a:p>
        </p:txBody>
      </p:sp>
    </p:spTree>
    <p:extLst>
      <p:ext uri="{BB962C8B-B14F-4D97-AF65-F5344CB8AC3E}">
        <p14:creationId xmlns:p14="http://schemas.microsoft.com/office/powerpoint/2010/main" val="2889222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F3A3F-94B5-6170-F143-63C24FB02DAD}"/>
              </a:ext>
            </a:extLst>
          </p:cNvPr>
          <p:cNvSpPr>
            <a:spLocks noGrp="1"/>
          </p:cNvSpPr>
          <p:nvPr>
            <p:ph type="title"/>
          </p:nvPr>
        </p:nvSpPr>
        <p:spPr>
          <a:xfrm>
            <a:off x="970881" y="760571"/>
            <a:ext cx="10855933" cy="917256"/>
          </a:xfrm>
        </p:spPr>
        <p:txBody>
          <a:bodyPr/>
          <a:lstStyle/>
          <a:p>
            <a:r>
              <a:rPr lang="en-AU"/>
              <a:t>Ambient temperature</a:t>
            </a:r>
          </a:p>
        </p:txBody>
      </p:sp>
      <p:sp>
        <p:nvSpPr>
          <p:cNvPr id="5" name="Text Placeholder 4">
            <a:extLst>
              <a:ext uri="{FF2B5EF4-FFF2-40B4-BE49-F238E27FC236}">
                <a16:creationId xmlns:a16="http://schemas.microsoft.com/office/drawing/2014/main" id="{BDBF55D2-BE7F-1AAF-E2B9-B25A78111E33}"/>
              </a:ext>
            </a:extLst>
          </p:cNvPr>
          <p:cNvSpPr>
            <a:spLocks noGrp="1"/>
          </p:cNvSpPr>
          <p:nvPr>
            <p:ph type="body" sz="quarter" idx="20"/>
          </p:nvPr>
        </p:nvSpPr>
        <p:spPr>
          <a:xfrm>
            <a:off x="970881" y="2201293"/>
            <a:ext cx="5400423" cy="3121743"/>
          </a:xfrm>
        </p:spPr>
        <p:txBody>
          <a:bodyPr/>
          <a:lstStyle/>
          <a:p>
            <a:pPr marL="342900" indent="-342900">
              <a:buFont typeface="Arial" panose="020B0604020202020204" pitchFamily="34" charset="0"/>
              <a:buChar char="•"/>
            </a:pPr>
            <a:r>
              <a:rPr lang="en-AU" sz="2800"/>
              <a:t>Obtaining the forecast</a:t>
            </a:r>
          </a:p>
          <a:p>
            <a:pPr marL="342900" indent="-342900">
              <a:buFont typeface="Arial" panose="020B0604020202020204" pitchFamily="34" charset="0"/>
              <a:buChar char="•"/>
            </a:pPr>
            <a:r>
              <a:rPr lang="en-AU" sz="2800"/>
              <a:t>Verifiable weather source</a:t>
            </a:r>
          </a:p>
          <a:p>
            <a:pPr marL="342900" indent="-342900">
              <a:buFont typeface="Arial" panose="020B0604020202020204" pitchFamily="34" charset="0"/>
              <a:buChar char="•"/>
            </a:pPr>
            <a:r>
              <a:rPr lang="en-AU" sz="2800"/>
              <a:t>Checking the temperature hasn’t dropped below the temperature used for dosing</a:t>
            </a:r>
          </a:p>
        </p:txBody>
      </p:sp>
      <p:pic>
        <p:nvPicPr>
          <p:cNvPr id="6" name="Picture Placeholder 6">
            <a:extLst>
              <a:ext uri="{FF2B5EF4-FFF2-40B4-BE49-F238E27FC236}">
                <a16:creationId xmlns:a16="http://schemas.microsoft.com/office/drawing/2014/main" id="{679AD40F-E149-8B0B-7377-875CBBA3FFC6}"/>
              </a:ext>
            </a:extLst>
          </p:cNvPr>
          <p:cNvPicPr>
            <a:picLocks noGrp="1" noChangeAspect="1"/>
          </p:cNvPicPr>
          <p:nvPr>
            <p:ph type="pic" sz="quarter" idx="17"/>
          </p:nvPr>
        </p:nvPicPr>
        <p:blipFill>
          <a:blip r:embed="rId3"/>
          <a:srcRect l="12371" r="12371"/>
          <a:stretch/>
        </p:blipFill>
        <p:spPr>
          <a:xfrm>
            <a:off x="6498417" y="2107046"/>
            <a:ext cx="4933030" cy="3531755"/>
          </a:xfrm>
        </p:spPr>
      </p:pic>
    </p:spTree>
    <p:extLst>
      <p:ext uri="{BB962C8B-B14F-4D97-AF65-F5344CB8AC3E}">
        <p14:creationId xmlns:p14="http://schemas.microsoft.com/office/powerpoint/2010/main" val="1029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a:extLst>
            <a:ext uri="{FF2B5EF4-FFF2-40B4-BE49-F238E27FC236}">
              <a16:creationId xmlns:a16="http://schemas.microsoft.com/office/drawing/2014/main" id="{0AA3EB8C-81FB-7710-8499-FE9CBF245F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EF8FD25-7507-C896-28C9-AC66F4D8007C}"/>
              </a:ext>
            </a:extLst>
          </p:cNvPr>
          <p:cNvSpPr>
            <a:spLocks noGrp="1"/>
          </p:cNvSpPr>
          <p:nvPr>
            <p:ph type="title"/>
          </p:nvPr>
        </p:nvSpPr>
        <p:spPr>
          <a:xfrm>
            <a:off x="970881" y="760571"/>
            <a:ext cx="10855933" cy="917256"/>
          </a:xfrm>
        </p:spPr>
        <p:txBody>
          <a:bodyPr/>
          <a:lstStyle/>
          <a:p>
            <a:r>
              <a:rPr lang="en-AU"/>
              <a:t>Controlled temperature</a:t>
            </a:r>
          </a:p>
        </p:txBody>
      </p:sp>
      <p:sp>
        <p:nvSpPr>
          <p:cNvPr id="5" name="Text Placeholder 4">
            <a:extLst>
              <a:ext uri="{FF2B5EF4-FFF2-40B4-BE49-F238E27FC236}">
                <a16:creationId xmlns:a16="http://schemas.microsoft.com/office/drawing/2014/main" id="{CE11A5C0-6216-B680-CE5C-FE807C61D8F8}"/>
              </a:ext>
            </a:extLst>
          </p:cNvPr>
          <p:cNvSpPr>
            <a:spLocks noGrp="1"/>
          </p:cNvSpPr>
          <p:nvPr>
            <p:ph type="body" sz="quarter" idx="20"/>
          </p:nvPr>
        </p:nvSpPr>
        <p:spPr>
          <a:xfrm>
            <a:off x="970881" y="2201293"/>
            <a:ext cx="8403364" cy="3121743"/>
          </a:xfrm>
        </p:spPr>
        <p:txBody>
          <a:bodyPr/>
          <a:lstStyle/>
          <a:p>
            <a:pPr marL="342900" indent="-342900">
              <a:buFont typeface="Arial" panose="020B0604020202020204" pitchFamily="34" charset="0"/>
              <a:buChar char="•"/>
            </a:pPr>
            <a:r>
              <a:rPr lang="en-AU" sz="2800"/>
              <a:t>Enclosure needs to be monitored – no change</a:t>
            </a:r>
          </a:p>
          <a:p>
            <a:pPr marL="342900" indent="-342900">
              <a:buFont typeface="Arial" panose="020B0604020202020204" pitchFamily="34" charset="0"/>
              <a:buChar char="•"/>
            </a:pPr>
            <a:r>
              <a:rPr lang="en-AU" sz="2800"/>
              <a:t>Temperature data in the enclosure needs to be recorded every 15m</a:t>
            </a:r>
          </a:p>
          <a:p>
            <a:pPr marL="342900" indent="-342900">
              <a:buFont typeface="Arial" panose="020B0604020202020204" pitchFamily="34" charset="0"/>
              <a:buChar char="•"/>
            </a:pPr>
            <a:r>
              <a:rPr lang="en-AU" sz="2800"/>
              <a:t>Minimum temperature recorded on the ROF</a:t>
            </a:r>
          </a:p>
        </p:txBody>
      </p:sp>
    </p:spTree>
    <p:extLst>
      <p:ext uri="{BB962C8B-B14F-4D97-AF65-F5344CB8AC3E}">
        <p14:creationId xmlns:p14="http://schemas.microsoft.com/office/powerpoint/2010/main" val="2447811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alpha val="39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C6D77A3-322E-58ED-5E58-CC6A3C19A38B}"/>
              </a:ext>
            </a:extLst>
          </p:cNvPr>
          <p:cNvSpPr/>
          <p:nvPr/>
        </p:nvSpPr>
        <p:spPr>
          <a:xfrm>
            <a:off x="0" y="3970057"/>
            <a:ext cx="12192000" cy="2159279"/>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C3043742-6DDB-4630-B393-664362A16CB1}"/>
              </a:ext>
            </a:extLst>
          </p:cNvPr>
          <p:cNvSpPr/>
          <p:nvPr/>
        </p:nvSpPr>
        <p:spPr>
          <a:xfrm>
            <a:off x="0" y="1758654"/>
            <a:ext cx="12192000" cy="1962904"/>
          </a:xfrm>
          <a:prstGeom prst="rect">
            <a:avLst/>
          </a:prstGeom>
          <a:solidFill>
            <a:srgbClr val="95B1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3597068A-C5CC-C613-AB89-9073EA116049}"/>
              </a:ext>
            </a:extLst>
          </p:cNvPr>
          <p:cNvSpPr>
            <a:spLocks noGrp="1"/>
          </p:cNvSpPr>
          <p:nvPr>
            <p:ph type="title"/>
          </p:nvPr>
        </p:nvSpPr>
        <p:spPr/>
        <p:txBody>
          <a:bodyPr/>
          <a:lstStyle/>
          <a:p>
            <a:r>
              <a:rPr lang="en-AU"/>
              <a:t>Perishables temperature</a:t>
            </a:r>
          </a:p>
        </p:txBody>
      </p:sp>
      <p:sp>
        <p:nvSpPr>
          <p:cNvPr id="2" name="Text Placeholder 4">
            <a:extLst>
              <a:ext uri="{FF2B5EF4-FFF2-40B4-BE49-F238E27FC236}">
                <a16:creationId xmlns:a16="http://schemas.microsoft.com/office/drawing/2014/main" id="{53F4DF4C-6D2E-0F1A-96B4-A70EE43494C6}"/>
              </a:ext>
            </a:extLst>
          </p:cNvPr>
          <p:cNvSpPr txBox="1">
            <a:spLocks/>
          </p:cNvSpPr>
          <p:nvPr/>
        </p:nvSpPr>
        <p:spPr>
          <a:xfrm>
            <a:off x="970882" y="2485614"/>
            <a:ext cx="10001918" cy="1296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4572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a:r>
              <a:rPr lang="en-AU" sz="2800"/>
              <a:t>Temperature sample must be taken from </a:t>
            </a:r>
            <a:r>
              <a:rPr lang="en-AU" sz="2800" b="1"/>
              <a:t>every type of produce</a:t>
            </a:r>
          </a:p>
          <a:p>
            <a:pPr marL="457200" lvl="1"/>
            <a:r>
              <a:rPr lang="en-AU" sz="2800"/>
              <a:t>Temperature samples must be taken </a:t>
            </a:r>
            <a:r>
              <a:rPr lang="en-AU" sz="2800" b="1"/>
              <a:t>before</a:t>
            </a:r>
            <a:r>
              <a:rPr lang="en-AU" sz="2800"/>
              <a:t> treatment starts</a:t>
            </a:r>
          </a:p>
          <a:p>
            <a:pPr lvl="1" indent="0">
              <a:buNone/>
            </a:pPr>
            <a:endParaRPr lang="en-AU" sz="2800"/>
          </a:p>
        </p:txBody>
      </p:sp>
      <p:sp>
        <p:nvSpPr>
          <p:cNvPr id="6" name="TextBox 5">
            <a:extLst>
              <a:ext uri="{FF2B5EF4-FFF2-40B4-BE49-F238E27FC236}">
                <a16:creationId xmlns:a16="http://schemas.microsoft.com/office/drawing/2014/main" id="{BECD00A5-9912-7B78-2A94-1AE1DB916FAF}"/>
              </a:ext>
            </a:extLst>
          </p:cNvPr>
          <p:cNvSpPr txBox="1"/>
          <p:nvPr/>
        </p:nvSpPr>
        <p:spPr>
          <a:xfrm>
            <a:off x="277937" y="1894419"/>
            <a:ext cx="7372762" cy="523220"/>
          </a:xfrm>
          <a:prstGeom prst="rect">
            <a:avLst/>
          </a:prstGeom>
          <a:noFill/>
        </p:spPr>
        <p:txBody>
          <a:bodyPr wrap="square">
            <a:spAutoFit/>
          </a:bodyPr>
          <a:lstStyle/>
          <a:p>
            <a:pPr marL="457200" lvl="1"/>
            <a:r>
              <a:rPr lang="en-AU" sz="2800" b="1" u="sng"/>
              <a:t>Temperature used to calculate the dose</a:t>
            </a:r>
          </a:p>
        </p:txBody>
      </p:sp>
      <p:sp>
        <p:nvSpPr>
          <p:cNvPr id="9" name="TextBox 8">
            <a:extLst>
              <a:ext uri="{FF2B5EF4-FFF2-40B4-BE49-F238E27FC236}">
                <a16:creationId xmlns:a16="http://schemas.microsoft.com/office/drawing/2014/main" id="{0335762F-89BE-C191-9C37-5379AC3119B5}"/>
              </a:ext>
            </a:extLst>
          </p:cNvPr>
          <p:cNvSpPr txBox="1"/>
          <p:nvPr/>
        </p:nvSpPr>
        <p:spPr>
          <a:xfrm>
            <a:off x="330564" y="4091232"/>
            <a:ext cx="7372762" cy="523220"/>
          </a:xfrm>
          <a:prstGeom prst="rect">
            <a:avLst/>
          </a:prstGeom>
          <a:noFill/>
        </p:spPr>
        <p:txBody>
          <a:bodyPr wrap="square">
            <a:spAutoFit/>
          </a:bodyPr>
          <a:lstStyle/>
          <a:p>
            <a:pPr marL="457200" lvl="1"/>
            <a:r>
              <a:rPr lang="en-AU" sz="2800" b="1" u="sng"/>
              <a:t>Temperature during the exposure period</a:t>
            </a:r>
          </a:p>
        </p:txBody>
      </p:sp>
      <p:sp>
        <p:nvSpPr>
          <p:cNvPr id="10" name="Text Placeholder 4">
            <a:extLst>
              <a:ext uri="{FF2B5EF4-FFF2-40B4-BE49-F238E27FC236}">
                <a16:creationId xmlns:a16="http://schemas.microsoft.com/office/drawing/2014/main" id="{CD8657B1-4498-0067-06CE-1E15C67F0E58}"/>
              </a:ext>
            </a:extLst>
          </p:cNvPr>
          <p:cNvSpPr txBox="1">
            <a:spLocks/>
          </p:cNvSpPr>
          <p:nvPr/>
        </p:nvSpPr>
        <p:spPr>
          <a:xfrm>
            <a:off x="970882" y="4644893"/>
            <a:ext cx="10153222" cy="12968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4572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a:r>
              <a:rPr lang="en-AU" sz="2800"/>
              <a:t>The temperature of the enclosure must be obtained and recorded every 15m</a:t>
            </a:r>
          </a:p>
          <a:p>
            <a:pPr marL="457200" lvl="1"/>
            <a:r>
              <a:rPr lang="en-AU" sz="2800"/>
              <a:t>Minimum temperature recorded on the ROF</a:t>
            </a:r>
          </a:p>
          <a:p>
            <a:pPr lvl="1" indent="0">
              <a:buNone/>
            </a:pPr>
            <a:endParaRPr lang="en-AU" sz="2800"/>
          </a:p>
        </p:txBody>
      </p:sp>
    </p:spTree>
    <p:extLst>
      <p:ext uri="{BB962C8B-B14F-4D97-AF65-F5344CB8AC3E}">
        <p14:creationId xmlns:p14="http://schemas.microsoft.com/office/powerpoint/2010/main" val="2279747479"/>
      </p:ext>
    </p:extLst>
  </p:cSld>
  <p:clrMapOvr>
    <a:masterClrMapping/>
  </p:clrMapOvr>
</p:sld>
</file>

<file path=ppt/theme/theme1.xml><?xml version="1.0" encoding="utf-8"?>
<a:theme xmlns:a="http://schemas.openxmlformats.org/drawingml/2006/main" name="Office Theme">
  <a:themeElements>
    <a:clrScheme name="Corporate Theme">
      <a:dk1>
        <a:srgbClr val="1F1F1F"/>
      </a:dk1>
      <a:lt1>
        <a:sysClr val="window" lastClr="FFFFFF"/>
      </a:lt1>
      <a:dk2>
        <a:srgbClr val="7A858C"/>
      </a:dk2>
      <a:lt2>
        <a:srgbClr val="A4BCB0"/>
      </a:lt2>
      <a:accent1>
        <a:srgbClr val="F5A700"/>
      </a:accent1>
      <a:accent2>
        <a:srgbClr val="D4C99E"/>
      </a:accent2>
      <a:accent3>
        <a:srgbClr val="58611C"/>
      </a:accent3>
      <a:accent4>
        <a:srgbClr val="21362B"/>
      </a:accent4>
      <a:accent5>
        <a:srgbClr val="562931"/>
      </a:accent5>
      <a:accent6>
        <a:srgbClr val="FF8671"/>
      </a:accent6>
      <a:hlink>
        <a:srgbClr val="007480"/>
      </a:hlink>
      <a:folHlink>
        <a:srgbClr val="A393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orporate_green_16_9 .potx" id="{DC1FD7A8-DDF1-4AB1-BD53-708FBA1EFDBE}" vid="{A77A37F2-414F-4BFE-B3D1-5465BD2E54A5}"/>
    </a:ext>
  </a:extLst>
</a:theme>
</file>

<file path=ppt/theme/theme2.xml><?xml version="1.0" encoding="utf-8"?>
<a:theme xmlns:a="http://schemas.openxmlformats.org/drawingml/2006/main" name="1_Office Theme">
  <a:themeElements>
    <a:clrScheme name="Corporate Theme">
      <a:dk1>
        <a:srgbClr val="1F1F1F"/>
      </a:dk1>
      <a:lt1>
        <a:sysClr val="window" lastClr="FFFFFF"/>
      </a:lt1>
      <a:dk2>
        <a:srgbClr val="7A858C"/>
      </a:dk2>
      <a:lt2>
        <a:srgbClr val="A4BCB0"/>
      </a:lt2>
      <a:accent1>
        <a:srgbClr val="F5A700"/>
      </a:accent1>
      <a:accent2>
        <a:srgbClr val="D4C99E"/>
      </a:accent2>
      <a:accent3>
        <a:srgbClr val="58611C"/>
      </a:accent3>
      <a:accent4>
        <a:srgbClr val="21362B"/>
      </a:accent4>
      <a:accent5>
        <a:srgbClr val="562931"/>
      </a:accent5>
      <a:accent6>
        <a:srgbClr val="FF8671"/>
      </a:accent6>
      <a:hlink>
        <a:srgbClr val="007480"/>
      </a:hlink>
      <a:folHlink>
        <a:srgbClr val="A3938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A6B4D8C-4396-4DE0-9E47-F6FC0AB930F4}" vid="{AA931D5F-9931-4250-BF20-8B84C63ECAE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4C48D9DF49B34E9F32E0B339424800" ma:contentTypeVersion="13" ma:contentTypeDescription="Create a new document." ma:contentTypeScope="" ma:versionID="dd02248888bb10255dca65be1fc4f778">
  <xsd:schema xmlns:xsd="http://www.w3.org/2001/XMLSchema" xmlns:xs="http://www.w3.org/2001/XMLSchema" xmlns:p="http://schemas.microsoft.com/office/2006/metadata/properties" xmlns:ns2="9b88c1c4-71b1-4350-9851-7d8992343712" xmlns:ns3="81c01dc6-2c49-4730-b140-874c95cac377" targetNamespace="http://schemas.microsoft.com/office/2006/metadata/properties" ma:root="true" ma:fieldsID="9a9e51f64cb824b33024b2d546bce4be" ns2:_="" ns3:_="">
    <xsd:import namespace="9b88c1c4-71b1-4350-9851-7d8992343712"/>
    <xsd:import namespace="81c01dc6-2c49-4730-b140-874c95cac37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88c1c4-71b1-4350-9851-7d89923437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881b4ab-c2b0-4b32-8bb7-29fb05a8de77"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c01dc6-2c49-4730-b140-874c95cac37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03612ea-5e62-4ed1-9800-57ef03845ab2}" ma:internalName="TaxCatchAll" ma:showField="CatchAllData" ma:web="597d5db5-d402-426e-bf8c-41222a1b66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b88c1c4-71b1-4350-9851-7d8992343712">
      <Terms xmlns="http://schemas.microsoft.com/office/infopath/2007/PartnerControls"/>
    </lcf76f155ced4ddcb4097134ff3c332f>
    <TaxCatchAll xmlns="81c01dc6-2c49-4730-b140-874c95cac37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C9E59-329E-4724-80EE-38D406C97C35}"/>
</file>

<file path=customXml/itemProps2.xml><?xml version="1.0" encoding="utf-8"?>
<ds:datastoreItem xmlns:ds="http://schemas.openxmlformats.org/officeDocument/2006/customXml" ds:itemID="{C02B0BE2-FD15-4ABA-8D1C-E6AE9BC0308C}">
  <ds:schemaRefs>
    <ds:schemaRef ds:uri="3f2647a0-6930-49cd-9386-6cd21a90d38a"/>
    <ds:schemaRef ds:uri="812a3f95-e703-45c7-8067-b45620a7b9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872B2FE-3956-4463-A2EE-E23CE4756F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Corporate_presentation_16_9_template</Template>
  <TotalTime>0</TotalTime>
  <Words>1058</Words>
  <Application>Microsoft Office PowerPoint</Application>
  <PresentationFormat>Widescreen</PresentationFormat>
  <Paragraphs>135</Paragraphs>
  <Slides>25</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25</vt:i4>
      </vt:variant>
    </vt:vector>
  </HeadingPairs>
  <TitlesOfParts>
    <vt:vector size="30" baseType="lpstr">
      <vt:lpstr>Arial</vt:lpstr>
      <vt:lpstr>Calibri</vt:lpstr>
      <vt:lpstr>Calibri </vt:lpstr>
      <vt:lpstr>Office Theme</vt:lpstr>
      <vt:lpstr>1_Office Theme</vt:lpstr>
      <vt:lpstr>Methyl Bromide Fumigation Methodology version 3.0</vt:lpstr>
      <vt:lpstr>Overview</vt:lpstr>
      <vt:lpstr>What’s changed?</vt:lpstr>
      <vt:lpstr>Enforceability and clarity</vt:lpstr>
      <vt:lpstr>Wording, language and readability</vt:lpstr>
      <vt:lpstr>Temperature requirements </vt:lpstr>
      <vt:lpstr>Ambient temperature</vt:lpstr>
      <vt:lpstr>Controlled temperature</vt:lpstr>
      <vt:lpstr>Perishables temperature</vt:lpstr>
      <vt:lpstr>Gas concentration monitoring locations</vt:lpstr>
      <vt:lpstr>Sheeted enclosures</vt:lpstr>
      <vt:lpstr>Gas concentration monitoring locations - perishables</vt:lpstr>
      <vt:lpstr>Topping up</vt:lpstr>
      <vt:lpstr>Documentation</vt:lpstr>
      <vt:lpstr>Record of fumigation</vt:lpstr>
      <vt:lpstr>Treatment certificate</vt:lpstr>
      <vt:lpstr>Other minor improvements</vt:lpstr>
      <vt:lpstr>Consignment suitability</vt:lpstr>
      <vt:lpstr>Consignment suitability</vt:lpstr>
      <vt:lpstr>Timber suitability</vt:lpstr>
      <vt:lpstr>PowerPoint Presentation</vt:lpstr>
      <vt:lpstr>Summary</vt:lpstr>
      <vt:lpstr>Where to get more information: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Archer, Isobel</dc:creator>
  <cp:lastModifiedBy>Archer, Isobel</cp:lastModifiedBy>
  <cp:revision>3</cp:revision>
  <dcterms:created xsi:type="dcterms:W3CDTF">2024-10-08T22:00:47Z</dcterms:created>
  <dcterms:modified xsi:type="dcterms:W3CDTF">2025-04-11T02:35:06Z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3d8be6-3c40-4052-87a2-9c2adcba8759_Enabled">
    <vt:lpwstr>true</vt:lpwstr>
  </property>
  <property fmtid="{D5CDD505-2E9C-101B-9397-08002B2CF9AE}" pid="3" name="MSIP_Label_933d8be6-3c40-4052-87a2-9c2adcba8759_SetDate">
    <vt:lpwstr>2024-07-18T08:04:07Z</vt:lpwstr>
  </property>
  <property fmtid="{D5CDD505-2E9C-101B-9397-08002B2CF9AE}" pid="4" name="MSIP_Label_933d8be6-3c40-4052-87a2-9c2adcba8759_Method">
    <vt:lpwstr>Privileged</vt:lpwstr>
  </property>
  <property fmtid="{D5CDD505-2E9C-101B-9397-08002B2CF9AE}" pid="5" name="MSIP_Label_933d8be6-3c40-4052-87a2-9c2adcba8759_Name">
    <vt:lpwstr>OFFICIAL</vt:lpwstr>
  </property>
  <property fmtid="{D5CDD505-2E9C-101B-9397-08002B2CF9AE}" pid="6" name="MSIP_Label_933d8be6-3c40-4052-87a2-9c2adcba8759_SiteId">
    <vt:lpwstr>2be67eb7-400c-4b3f-a5a1-1258c0da0696</vt:lpwstr>
  </property>
  <property fmtid="{D5CDD505-2E9C-101B-9397-08002B2CF9AE}" pid="7" name="MSIP_Label_933d8be6-3c40-4052-87a2-9c2adcba8759_ActionId">
    <vt:lpwstr>7bf502ce-c6bc-4908-b724-d09c1723b896</vt:lpwstr>
  </property>
  <property fmtid="{D5CDD505-2E9C-101B-9397-08002B2CF9AE}" pid="8" name="MSIP_Label_933d8be6-3c40-4052-87a2-9c2adcba8759_ContentBits">
    <vt:lpwstr>3</vt:lpwstr>
  </property>
  <property fmtid="{D5CDD505-2E9C-101B-9397-08002B2CF9AE}" pid="9" name="ClassificationContentMarkingFooterLocations">
    <vt:lpwstr>Office Theme:5</vt:lpwstr>
  </property>
  <property fmtid="{D5CDD505-2E9C-101B-9397-08002B2CF9AE}" pid="10" name="ClassificationContentMarkingFooterText">
    <vt:lpwstr>OFFICIAL</vt:lpwstr>
  </property>
  <property fmtid="{D5CDD505-2E9C-101B-9397-08002B2CF9AE}" pid="11" name="ClassificationContentMarkingHeaderLocations">
    <vt:lpwstr>Office Theme:4</vt:lpwstr>
  </property>
  <property fmtid="{D5CDD505-2E9C-101B-9397-08002B2CF9AE}" pid="12" name="ClassificationContentMarkingHeaderText">
    <vt:lpwstr>OFFICIAL</vt:lpwstr>
  </property>
  <property fmtid="{D5CDD505-2E9C-101B-9397-08002B2CF9AE}" pid="13" name="ContentTypeId">
    <vt:lpwstr>0x010100EC4C48D9DF49B34E9F32E0B339424800</vt:lpwstr>
  </property>
  <property fmtid="{D5CDD505-2E9C-101B-9397-08002B2CF9AE}" pid="14" name="MediaServiceImageTags">
    <vt:lpwstr/>
  </property>
  <property fmtid="{D5CDD505-2E9C-101B-9397-08002B2CF9AE}" pid="15" name="Order">
    <vt:r8>72200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