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3" r:id="rId4"/>
  </p:sldMasterIdLst>
  <p:notesMasterIdLst>
    <p:notesMasterId r:id="rId15"/>
  </p:notesMasterIdLst>
  <p:handoutMasterIdLst>
    <p:handoutMasterId r:id="rId16"/>
  </p:handoutMasterIdLst>
  <p:sldIdLst>
    <p:sldId id="289" r:id="rId5"/>
    <p:sldId id="286" r:id="rId6"/>
    <p:sldId id="322" r:id="rId7"/>
    <p:sldId id="305" r:id="rId8"/>
    <p:sldId id="309" r:id="rId9"/>
    <p:sldId id="324" r:id="rId10"/>
    <p:sldId id="307" r:id="rId11"/>
    <p:sldId id="328" r:id="rId12"/>
    <p:sldId id="329" r:id="rId13"/>
    <p:sldId id="330"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C22AA4-96D5-BB63-BBD3-C74B524EF1C5}" name="Smith, Jess" initials="JS" userId="S::Jess.Smith@aff.gov.au::7cb1c2c4-9085-4381-b8a2-ef2dac399439" providerId="AD"/>
  <p188:author id="{7BBEF8C5-06CB-3662-653D-DCC8B3754E27}" name="Mehnert, Mischelle" initials="MM" userId="S::Mischelle.Mehnert@aff.gov.au::2631d309-97a8-41b3-a3f2-8143745b6dc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B84"/>
    <a:srgbClr val="978A7C"/>
    <a:srgbClr val="58611C"/>
    <a:srgbClr val="A7BDB1"/>
    <a:srgbClr val="CAD7D0"/>
    <a:srgbClr val="B1B6BB"/>
    <a:srgbClr val="A7BCAF"/>
    <a:srgbClr val="7D868D"/>
    <a:srgbClr val="D52B1E"/>
    <a:srgbClr val="D5D2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82" autoAdjust="0"/>
  </p:normalViewPr>
  <p:slideViewPr>
    <p:cSldViewPr snapToGrid="0">
      <p:cViewPr varScale="1">
        <p:scale>
          <a:sx n="116" d="100"/>
          <a:sy n="116" d="100"/>
        </p:scale>
        <p:origin x="102" y="28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840533-3F98-D76E-7FED-1F964B87FD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20BE97DC-72C4-BC6D-582E-0190EBB1477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F9EE5F-6819-4A75-A4C5-B7C461C17030}" type="datetimeFigureOut">
              <a:rPr lang="en-AU" smtClean="0"/>
              <a:t>18/11/2025</a:t>
            </a:fld>
            <a:endParaRPr lang="en-AU"/>
          </a:p>
        </p:txBody>
      </p:sp>
      <p:sp>
        <p:nvSpPr>
          <p:cNvPr id="4" name="Footer Placeholder 3">
            <a:extLst>
              <a:ext uri="{FF2B5EF4-FFF2-40B4-BE49-F238E27FC236}">
                <a16:creationId xmlns:a16="http://schemas.microsoft.com/office/drawing/2014/main" id="{D0F9B807-C4BC-8A35-238C-E42B07271E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22C63C51-40CD-B6CC-F227-88D3EFB65A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D4FC92-C404-406F-999A-F4AAC4A44B7C}" type="slidenum">
              <a:rPr lang="en-AU" smtClean="0"/>
              <a:t>‹#›</a:t>
            </a:fld>
            <a:endParaRPr lang="en-AU"/>
          </a:p>
        </p:txBody>
      </p:sp>
    </p:spTree>
    <p:extLst>
      <p:ext uri="{BB962C8B-B14F-4D97-AF65-F5344CB8AC3E}">
        <p14:creationId xmlns:p14="http://schemas.microsoft.com/office/powerpoint/2010/main" val="36332324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3A803E-1DAD-41D5-9560-571FAA4FCC31}" type="datetimeFigureOut">
              <a:rPr lang="en-AU" smtClean="0"/>
              <a:t>18/11/2025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F453A5-8E06-450B-9CE8-B02AC4B7487A}" type="slidenum">
              <a:rPr lang="en-AU" smtClean="0"/>
              <a:t>‹#›</a:t>
            </a:fld>
            <a:endParaRPr lang="en-AU"/>
          </a:p>
        </p:txBody>
      </p:sp>
    </p:spTree>
    <p:extLst>
      <p:ext uri="{BB962C8B-B14F-4D97-AF65-F5344CB8AC3E}">
        <p14:creationId xmlns:p14="http://schemas.microsoft.com/office/powerpoint/2010/main" val="359334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5A2DFB5-8B00-2D60-251B-0760199BA9D6}"/>
              </a:ext>
            </a:extLst>
          </p:cNvPr>
          <p:cNvSpPr>
            <a:spLocks noGrp="1"/>
          </p:cNvSpPr>
          <p:nvPr>
            <p:ph type="body" sz="quarter" idx="11" hasCustomPrompt="1"/>
          </p:nvPr>
        </p:nvSpPr>
        <p:spPr>
          <a:xfrm>
            <a:off x="975186" y="3151098"/>
            <a:ext cx="4928201" cy="646450"/>
          </a:xfrm>
          <a:prstGeom prst="rect">
            <a:avLst/>
          </a:prstGeom>
        </p:spPr>
        <p:txBody>
          <a:bodyPr/>
          <a:lstStyle>
            <a:lvl1pPr marL="0" indent="0">
              <a:buNone/>
              <a:defRPr/>
            </a:lvl1pPr>
          </a:lstStyle>
          <a:p>
            <a:pPr marL="0" marR="0" lvl="0" indent="0" algn="l" defTabSz="457200" rtl="0" eaLnBrk="1" fontAlgn="base" latinLnBrk="0" hangingPunct="1">
              <a:lnSpc>
                <a:spcPts val="26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333333">
                    <a:lumMod val="50000"/>
                  </a:srgbClr>
                </a:solidFill>
                <a:effectLst/>
                <a:uLnTx/>
                <a:uFillTx/>
                <a:latin typeface="Calibri" panose="020F0502020204030204" pitchFamily="34" charset="0"/>
                <a:ea typeface="+mn-ea"/>
                <a:cs typeface="Arial"/>
              </a:rPr>
              <a:t>Subheading</a:t>
            </a:r>
          </a:p>
          <a:p>
            <a:pPr marL="0" marR="0" lvl="0" indent="0" algn="l" defTabSz="457200" rtl="0" eaLnBrk="1" fontAlgn="base" latinLnBrk="0" hangingPunct="1">
              <a:lnSpc>
                <a:spcPts val="2600"/>
              </a:lnSpc>
              <a:spcBef>
                <a:spcPct val="0"/>
              </a:spcBef>
              <a:spcAft>
                <a:spcPct val="0"/>
              </a:spcAft>
              <a:buClrTx/>
              <a:buSzTx/>
              <a:buFontTx/>
              <a:buNone/>
              <a:tabLst/>
              <a:defRPr/>
            </a:pPr>
            <a:endParaRPr kumimoji="0" lang="en-US" altLang="en-US" sz="3000" b="0" i="0" u="none" strike="noStrike" kern="1200" cap="none" spc="0" normalizeH="0" baseline="0" noProof="0" dirty="0">
              <a:ln>
                <a:noFill/>
              </a:ln>
              <a:solidFill>
                <a:srgbClr val="333333">
                  <a:lumMod val="50000"/>
                </a:srgbClr>
              </a:solidFill>
              <a:effectLst/>
              <a:uLnTx/>
              <a:uFillTx/>
              <a:latin typeface="Calibri" panose="020F0502020204030204" pitchFamily="34" charset="0"/>
              <a:ea typeface="+mn-ea"/>
              <a:cs typeface="Arial"/>
            </a:endParaRPr>
          </a:p>
        </p:txBody>
      </p:sp>
      <p:sp>
        <p:nvSpPr>
          <p:cNvPr id="42" name="Text Placeholder 41">
            <a:extLst>
              <a:ext uri="{FF2B5EF4-FFF2-40B4-BE49-F238E27FC236}">
                <a16:creationId xmlns:a16="http://schemas.microsoft.com/office/drawing/2014/main" id="{EF98EF4C-B917-2A40-796F-636B1FDE67DE}"/>
              </a:ext>
            </a:extLst>
          </p:cNvPr>
          <p:cNvSpPr>
            <a:spLocks noGrp="1"/>
          </p:cNvSpPr>
          <p:nvPr>
            <p:ph type="body" sz="quarter" idx="16" hasCustomPrompt="1"/>
          </p:nvPr>
        </p:nvSpPr>
        <p:spPr>
          <a:xfrm>
            <a:off x="973669" y="3825451"/>
            <a:ext cx="4928202" cy="403225"/>
          </a:xfrm>
          <a:prstGeom prst="rect">
            <a:avLst/>
          </a:prstGeom>
        </p:spPr>
        <p:txBody>
          <a:bodyPr/>
          <a:lstStyle>
            <a:lvl1pPr marL="0" indent="0">
              <a:buNone/>
              <a:defRPr sz="1800"/>
            </a:lvl1pPr>
          </a:lstStyle>
          <a:p>
            <a:pPr lvl="0"/>
            <a:r>
              <a:rPr lang="en-US" dirty="0"/>
              <a:t>Day Month Year</a:t>
            </a:r>
          </a:p>
        </p:txBody>
      </p:sp>
      <p:sp>
        <p:nvSpPr>
          <p:cNvPr id="43" name="Title 42">
            <a:extLst>
              <a:ext uri="{FF2B5EF4-FFF2-40B4-BE49-F238E27FC236}">
                <a16:creationId xmlns:a16="http://schemas.microsoft.com/office/drawing/2014/main" id="{A358187C-3D64-C566-B4CC-B8AE8179F264}"/>
              </a:ext>
            </a:extLst>
          </p:cNvPr>
          <p:cNvSpPr>
            <a:spLocks noGrp="1"/>
          </p:cNvSpPr>
          <p:nvPr>
            <p:ph type="title" hasCustomPrompt="1"/>
          </p:nvPr>
        </p:nvSpPr>
        <p:spPr>
          <a:xfrm>
            <a:off x="957969" y="2069868"/>
            <a:ext cx="4945417" cy="838202"/>
          </a:xfrm>
          <a:prstGeom prst="rect">
            <a:avLst/>
          </a:prstGeom>
        </p:spPr>
        <p:txBody>
          <a:bodyPr/>
          <a:lstStyle>
            <a:lvl1pPr>
              <a:lnSpc>
                <a:spcPct val="80000"/>
              </a:lnSpc>
              <a:defRPr sz="3600" b="1" i="0">
                <a:latin typeface="Calibri "/>
              </a:defRPr>
            </a:lvl1pPr>
          </a:lstStyle>
          <a:p>
            <a:r>
              <a:rPr lang="en-AU" dirty="0"/>
              <a:t>Heading 1 [max 2 lines]</a:t>
            </a:r>
          </a:p>
        </p:txBody>
      </p:sp>
      <p:sp>
        <p:nvSpPr>
          <p:cNvPr id="49" name="Text Placeholder 48">
            <a:extLst>
              <a:ext uri="{FF2B5EF4-FFF2-40B4-BE49-F238E27FC236}">
                <a16:creationId xmlns:a16="http://schemas.microsoft.com/office/drawing/2014/main" id="{39118412-518D-5B39-2958-1B46FB9967CE}"/>
              </a:ext>
            </a:extLst>
          </p:cNvPr>
          <p:cNvSpPr>
            <a:spLocks noGrp="1"/>
          </p:cNvSpPr>
          <p:nvPr>
            <p:ph type="body" sz="quarter" idx="18" hasCustomPrompt="1"/>
          </p:nvPr>
        </p:nvSpPr>
        <p:spPr>
          <a:xfrm>
            <a:off x="973668" y="5643566"/>
            <a:ext cx="4928200" cy="267919"/>
          </a:xfrm>
          <a:prstGeom prst="rect">
            <a:avLst/>
          </a:prstGeom>
        </p:spPr>
        <p:txBody>
          <a:bodyPr/>
          <a:lstStyle>
            <a:lvl1pPr marL="0" indent="0">
              <a:buNone/>
              <a:defRPr sz="1600" b="1"/>
            </a:lvl1pPr>
          </a:lstStyle>
          <a:p>
            <a:pPr marL="0" marR="0" lvl="0" indent="0" algn="l" defTabSz="457200" rtl="0" eaLnBrk="1" fontAlgn="base" latinLnBrk="0" hangingPunct="1">
              <a:lnSpc>
                <a:spcPct val="90000"/>
              </a:lnSpc>
              <a:spcBef>
                <a:spcPct val="0"/>
              </a:spcBef>
              <a:spcAft>
                <a:spcPct val="0"/>
              </a:spcAft>
              <a:buClrTx/>
              <a:buSzTx/>
              <a:buFontTx/>
              <a:buNone/>
              <a:tabLst/>
              <a:defRPr/>
            </a:pPr>
            <a:r>
              <a:rPr kumimoji="0" lang="en-AU" altLang="en-US" sz="1600" b="1" i="0" u="none" strike="noStrike" kern="1200" cap="none" spc="0" normalizeH="0" baseline="0" noProof="0" dirty="0">
                <a:ln>
                  <a:noFill/>
                </a:ln>
                <a:solidFill>
                  <a:srgbClr val="333333">
                    <a:lumMod val="50000"/>
                  </a:srgbClr>
                </a:solidFill>
                <a:effectLst/>
                <a:uLnTx/>
                <a:uFillTx/>
                <a:latin typeface="Calibri" panose="020F0502020204030204" pitchFamily="34" charset="0"/>
                <a:ea typeface="ＭＳ Ｐゴシック" panose="020B0600070205080204" pitchFamily="34" charset="-128"/>
                <a:cs typeface="Arial"/>
              </a:rPr>
              <a:t>Author’s name/Presenter</a:t>
            </a:r>
          </a:p>
        </p:txBody>
      </p:sp>
      <p:sp>
        <p:nvSpPr>
          <p:cNvPr id="53" name="Text Placeholder 52">
            <a:extLst>
              <a:ext uri="{FF2B5EF4-FFF2-40B4-BE49-F238E27FC236}">
                <a16:creationId xmlns:a16="http://schemas.microsoft.com/office/drawing/2014/main" id="{69404F18-26C9-8049-9B24-438E84D16780}"/>
              </a:ext>
            </a:extLst>
          </p:cNvPr>
          <p:cNvSpPr>
            <a:spLocks noGrp="1"/>
          </p:cNvSpPr>
          <p:nvPr>
            <p:ph type="body" sz="quarter" idx="20" hasCustomPrompt="1"/>
          </p:nvPr>
        </p:nvSpPr>
        <p:spPr>
          <a:xfrm>
            <a:off x="1099737" y="5742916"/>
            <a:ext cx="4928201" cy="337136"/>
          </a:xfrm>
          <a:prstGeom prst="rect">
            <a:avLst/>
          </a:prstGeom>
        </p:spPr>
        <p:txBody>
          <a:bodyPr/>
          <a:lstStyle>
            <a:lvl1pPr marL="0" indent="0">
              <a:buNone/>
              <a:defRPr sz="1600"/>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333333"/>
                </a:solidFill>
                <a:effectLst/>
                <a:uLnTx/>
                <a:uFillTx/>
                <a:latin typeface="Calibri" panose="020F0502020204030204" pitchFamily="34" charset="0"/>
                <a:ea typeface="ＭＳ Ｐゴシック" panose="020B0600070205080204" pitchFamily="34" charset="-128"/>
                <a:cs typeface="Arial"/>
              </a:rPr>
              <a:t>Branch/Division</a:t>
            </a:r>
            <a:endParaRPr kumimoji="0" lang="en-US" altLang="en-US" sz="1600" b="0" i="0" u="none" strike="noStrike" kern="1200" cap="none" spc="0" normalizeH="0" baseline="0" noProof="0" dirty="0">
              <a:ln>
                <a:noFill/>
              </a:ln>
              <a:solidFill>
                <a:srgbClr val="333333"/>
              </a:solidFill>
              <a:effectLst/>
              <a:uLnTx/>
              <a:uFillTx/>
              <a:latin typeface="Calibri" panose="020F0502020204030204" pitchFamily="34" charset="0"/>
              <a:ea typeface="ＭＳ Ｐゴシック" panose="020B0600070205080204" pitchFamily="34" charset="-128"/>
              <a:cs typeface="Arial"/>
            </a:endParaRPr>
          </a:p>
        </p:txBody>
      </p:sp>
      <p:pic>
        <p:nvPicPr>
          <p:cNvPr id="3" name="Picture 2" descr="A logo with text and dots&#10;&#10;AI-generated content may be incorrect.">
            <a:extLst>
              <a:ext uri="{FF2B5EF4-FFF2-40B4-BE49-F238E27FC236}">
                <a16:creationId xmlns:a16="http://schemas.microsoft.com/office/drawing/2014/main" id="{77261566-088D-FFC7-894D-C607A004AC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16374" y="478777"/>
            <a:ext cx="1816776" cy="679494"/>
          </a:xfrm>
          <a:prstGeom prst="rect">
            <a:avLst/>
          </a:prstGeom>
        </p:spPr>
      </p:pic>
      <p:pic>
        <p:nvPicPr>
          <p:cNvPr id="5" name="Picture 4" descr="A black background with a black square&#10;&#10;AI-generated content may be incorrect.">
            <a:extLst>
              <a:ext uri="{FF2B5EF4-FFF2-40B4-BE49-F238E27FC236}">
                <a16:creationId xmlns:a16="http://schemas.microsoft.com/office/drawing/2014/main" id="{F6A1789B-39FD-B90B-3046-F2B6D0E979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9875" y="395146"/>
            <a:ext cx="3400023" cy="983762"/>
          </a:xfrm>
          <a:prstGeom prst="rect">
            <a:avLst/>
          </a:prstGeom>
        </p:spPr>
      </p:pic>
    </p:spTree>
    <p:extLst>
      <p:ext uri="{BB962C8B-B14F-4D97-AF65-F5344CB8AC3E}">
        <p14:creationId xmlns:p14="http://schemas.microsoft.com/office/powerpoint/2010/main" val="3047104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2">
            <a:alpha val="4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ED6A75-27E3-01D7-F3BB-99990D4E656C}"/>
              </a:ext>
            </a:extLst>
          </p:cNvPr>
          <p:cNvSpPr>
            <a:spLocks noGrp="1"/>
          </p:cNvSpPr>
          <p:nvPr>
            <p:ph type="body" sz="quarter" idx="13" hasCustomPrompt="1"/>
          </p:nvPr>
        </p:nvSpPr>
        <p:spPr>
          <a:xfrm>
            <a:off x="958851" y="2089397"/>
            <a:ext cx="10274299" cy="1039812"/>
          </a:xfrm>
          <a:prstGeom prst="rect">
            <a:avLst/>
          </a:prstGeom>
        </p:spPr>
        <p:txBody>
          <a:bodyPr/>
          <a:lstStyle>
            <a:lvl1pPr marL="0" indent="0">
              <a:lnSpc>
                <a:spcPct val="70000"/>
              </a:lnSpc>
              <a:buNone/>
              <a:defRPr sz="7200" b="0">
                <a:latin typeface="+mn-lt"/>
              </a:defRPr>
            </a:lvl1pPr>
          </a:lstStyle>
          <a:p>
            <a:pPr lvl="0"/>
            <a:r>
              <a:rPr lang="en-US" dirty="0"/>
              <a:t>Section heading</a:t>
            </a:r>
          </a:p>
        </p:txBody>
      </p:sp>
      <p:sp>
        <p:nvSpPr>
          <p:cNvPr id="5" name="Text Placeholder 24">
            <a:extLst>
              <a:ext uri="{FF2B5EF4-FFF2-40B4-BE49-F238E27FC236}">
                <a16:creationId xmlns:a16="http://schemas.microsoft.com/office/drawing/2014/main" id="{217FAA4D-52E4-2D2E-00D2-E3EF84F998EC}"/>
              </a:ext>
            </a:extLst>
          </p:cNvPr>
          <p:cNvSpPr>
            <a:spLocks noGrp="1"/>
          </p:cNvSpPr>
          <p:nvPr>
            <p:ph type="body" sz="quarter" idx="12" hasCustomPrompt="1"/>
          </p:nvPr>
        </p:nvSpPr>
        <p:spPr>
          <a:xfrm>
            <a:off x="958851" y="3201401"/>
            <a:ext cx="10274300" cy="1293162"/>
          </a:xfrm>
          <a:prstGeom prst="rect">
            <a:avLst/>
          </a:prstGeom>
        </p:spPr>
        <p:txBody>
          <a:bodyPr/>
          <a:lstStyle>
            <a:lvl1pPr marL="0" indent="0">
              <a:buNone/>
              <a:defRPr/>
            </a:lvl1pPr>
          </a:lstStyle>
          <a:p>
            <a:pPr lvl="0"/>
            <a:r>
              <a:rPr lang="en-US" dirty="0"/>
              <a:t>Subheading</a:t>
            </a:r>
          </a:p>
        </p:txBody>
      </p:sp>
      <p:sp>
        <p:nvSpPr>
          <p:cNvPr id="6" name="Rectangle 5">
            <a:extLst>
              <a:ext uri="{FF2B5EF4-FFF2-40B4-BE49-F238E27FC236}">
                <a16:creationId xmlns:a16="http://schemas.microsoft.com/office/drawing/2014/main" id="{DA878F09-FD4C-18D0-7580-8432EAC84E63}"/>
              </a:ext>
            </a:extLst>
          </p:cNvPr>
          <p:cNvSpPr/>
          <p:nvPr userDrawn="1"/>
        </p:nvSpPr>
        <p:spPr>
          <a:xfrm>
            <a:off x="0" y="6356838"/>
            <a:ext cx="12192000" cy="40322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56288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ED6A75-27E3-01D7-F3BB-99990D4E656C}"/>
              </a:ext>
            </a:extLst>
          </p:cNvPr>
          <p:cNvSpPr>
            <a:spLocks noGrp="1"/>
          </p:cNvSpPr>
          <p:nvPr>
            <p:ph type="body" sz="quarter" idx="13" hasCustomPrompt="1"/>
          </p:nvPr>
        </p:nvSpPr>
        <p:spPr>
          <a:xfrm>
            <a:off x="958851" y="2089397"/>
            <a:ext cx="10274299" cy="1039812"/>
          </a:xfrm>
          <a:prstGeom prst="rect">
            <a:avLst/>
          </a:prstGeom>
        </p:spPr>
        <p:txBody>
          <a:bodyPr/>
          <a:lstStyle>
            <a:lvl1pPr marL="0" indent="0">
              <a:lnSpc>
                <a:spcPct val="70000"/>
              </a:lnSpc>
              <a:buNone/>
              <a:defRPr sz="7200" b="0">
                <a:latin typeface="+mn-lt"/>
              </a:defRPr>
            </a:lvl1pPr>
          </a:lstStyle>
          <a:p>
            <a:pPr lvl="0"/>
            <a:r>
              <a:rPr lang="en-US" dirty="0"/>
              <a:t>Section heading</a:t>
            </a:r>
          </a:p>
        </p:txBody>
      </p:sp>
      <p:sp>
        <p:nvSpPr>
          <p:cNvPr id="5" name="Text Placeholder 24">
            <a:extLst>
              <a:ext uri="{FF2B5EF4-FFF2-40B4-BE49-F238E27FC236}">
                <a16:creationId xmlns:a16="http://schemas.microsoft.com/office/drawing/2014/main" id="{217FAA4D-52E4-2D2E-00D2-E3EF84F998EC}"/>
              </a:ext>
            </a:extLst>
          </p:cNvPr>
          <p:cNvSpPr>
            <a:spLocks noGrp="1"/>
          </p:cNvSpPr>
          <p:nvPr>
            <p:ph type="body" sz="quarter" idx="12" hasCustomPrompt="1"/>
          </p:nvPr>
        </p:nvSpPr>
        <p:spPr>
          <a:xfrm>
            <a:off x="958851" y="3201401"/>
            <a:ext cx="10274300" cy="1293162"/>
          </a:xfrm>
          <a:prstGeom prst="rect">
            <a:avLst/>
          </a:prstGeom>
        </p:spPr>
        <p:txBody>
          <a:bodyPr/>
          <a:lstStyle>
            <a:lvl1pPr marL="0" indent="0">
              <a:buNone/>
              <a:defRPr/>
            </a:lvl1pPr>
          </a:lstStyle>
          <a:p>
            <a:pPr lvl="0"/>
            <a:r>
              <a:rPr lang="en-US" dirty="0"/>
              <a:t>Subheading</a:t>
            </a:r>
          </a:p>
        </p:txBody>
      </p:sp>
      <p:sp>
        <p:nvSpPr>
          <p:cNvPr id="6" name="Rectangle 5">
            <a:extLst>
              <a:ext uri="{FF2B5EF4-FFF2-40B4-BE49-F238E27FC236}">
                <a16:creationId xmlns:a16="http://schemas.microsoft.com/office/drawing/2014/main" id="{BFA0D14E-FB4D-E85B-9E24-C0CA3EE134C3}"/>
              </a:ext>
            </a:extLst>
          </p:cNvPr>
          <p:cNvSpPr/>
          <p:nvPr userDrawn="1"/>
        </p:nvSpPr>
        <p:spPr>
          <a:xfrm>
            <a:off x="0" y="6356838"/>
            <a:ext cx="12192000" cy="40322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939605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9643D6-C732-0263-258E-E397F60C2650}"/>
              </a:ext>
            </a:extLst>
          </p:cNvPr>
          <p:cNvSpPr/>
          <p:nvPr userDrawn="1"/>
        </p:nvSpPr>
        <p:spPr>
          <a:xfrm>
            <a:off x="0" y="6356838"/>
            <a:ext cx="12192000" cy="40322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 Placeholder 2">
            <a:extLst>
              <a:ext uri="{FF2B5EF4-FFF2-40B4-BE49-F238E27FC236}">
                <a16:creationId xmlns:a16="http://schemas.microsoft.com/office/drawing/2014/main" id="{49ED6A75-27E3-01D7-F3BB-99990D4E656C}"/>
              </a:ext>
            </a:extLst>
          </p:cNvPr>
          <p:cNvSpPr>
            <a:spLocks noGrp="1"/>
          </p:cNvSpPr>
          <p:nvPr>
            <p:ph type="body" sz="quarter" idx="13" hasCustomPrompt="1"/>
          </p:nvPr>
        </p:nvSpPr>
        <p:spPr>
          <a:xfrm>
            <a:off x="958851" y="2089397"/>
            <a:ext cx="10274299" cy="1039812"/>
          </a:xfrm>
          <a:prstGeom prst="rect">
            <a:avLst/>
          </a:prstGeom>
        </p:spPr>
        <p:txBody>
          <a:bodyPr/>
          <a:lstStyle>
            <a:lvl1pPr marL="0" indent="0">
              <a:lnSpc>
                <a:spcPct val="70000"/>
              </a:lnSpc>
              <a:buNone/>
              <a:defRPr sz="7200" b="0">
                <a:latin typeface="+mn-lt"/>
              </a:defRPr>
            </a:lvl1pPr>
          </a:lstStyle>
          <a:p>
            <a:pPr lvl="0"/>
            <a:r>
              <a:rPr lang="en-US" dirty="0"/>
              <a:t>Section heading</a:t>
            </a:r>
          </a:p>
        </p:txBody>
      </p:sp>
      <p:sp>
        <p:nvSpPr>
          <p:cNvPr id="5" name="Text Placeholder 24">
            <a:extLst>
              <a:ext uri="{FF2B5EF4-FFF2-40B4-BE49-F238E27FC236}">
                <a16:creationId xmlns:a16="http://schemas.microsoft.com/office/drawing/2014/main" id="{217FAA4D-52E4-2D2E-00D2-E3EF84F998EC}"/>
              </a:ext>
            </a:extLst>
          </p:cNvPr>
          <p:cNvSpPr>
            <a:spLocks noGrp="1"/>
          </p:cNvSpPr>
          <p:nvPr>
            <p:ph type="body" sz="quarter" idx="12" hasCustomPrompt="1"/>
          </p:nvPr>
        </p:nvSpPr>
        <p:spPr>
          <a:xfrm>
            <a:off x="958851" y="3201401"/>
            <a:ext cx="10274300" cy="1293162"/>
          </a:xfrm>
          <a:prstGeom prst="rect">
            <a:avLst/>
          </a:prstGeom>
        </p:spPr>
        <p:txBody>
          <a:bodyPr/>
          <a:lstStyle>
            <a:lvl1pPr marL="0" indent="0">
              <a:buNone/>
              <a:defRPr/>
            </a:lvl1pPr>
          </a:lstStyle>
          <a:p>
            <a:pPr lvl="0"/>
            <a:r>
              <a:rPr lang="en-US" dirty="0"/>
              <a:t>Subheading</a:t>
            </a:r>
          </a:p>
        </p:txBody>
      </p:sp>
    </p:spTree>
    <p:extLst>
      <p:ext uri="{BB962C8B-B14F-4D97-AF65-F5344CB8AC3E}">
        <p14:creationId xmlns:p14="http://schemas.microsoft.com/office/powerpoint/2010/main" val="3037881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9643D6-C732-0263-258E-E397F60C2650}"/>
              </a:ext>
            </a:extLst>
          </p:cNvPr>
          <p:cNvSpPr/>
          <p:nvPr userDrawn="1"/>
        </p:nvSpPr>
        <p:spPr>
          <a:xfrm>
            <a:off x="0" y="6356838"/>
            <a:ext cx="12192000" cy="40322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 Placeholder 2">
            <a:extLst>
              <a:ext uri="{FF2B5EF4-FFF2-40B4-BE49-F238E27FC236}">
                <a16:creationId xmlns:a16="http://schemas.microsoft.com/office/drawing/2014/main" id="{49ED6A75-27E3-01D7-F3BB-99990D4E656C}"/>
              </a:ext>
            </a:extLst>
          </p:cNvPr>
          <p:cNvSpPr>
            <a:spLocks noGrp="1"/>
          </p:cNvSpPr>
          <p:nvPr>
            <p:ph type="body" sz="quarter" idx="13" hasCustomPrompt="1"/>
          </p:nvPr>
        </p:nvSpPr>
        <p:spPr>
          <a:xfrm>
            <a:off x="958851" y="2089397"/>
            <a:ext cx="10274299" cy="1039812"/>
          </a:xfrm>
          <a:prstGeom prst="rect">
            <a:avLst/>
          </a:prstGeom>
        </p:spPr>
        <p:txBody>
          <a:bodyPr/>
          <a:lstStyle>
            <a:lvl1pPr marL="0" indent="0">
              <a:lnSpc>
                <a:spcPct val="70000"/>
              </a:lnSpc>
              <a:buNone/>
              <a:defRPr sz="7200" b="0">
                <a:latin typeface="+mn-lt"/>
              </a:defRPr>
            </a:lvl1pPr>
          </a:lstStyle>
          <a:p>
            <a:pPr lvl="0"/>
            <a:r>
              <a:rPr lang="en-US" dirty="0"/>
              <a:t>Section heading</a:t>
            </a:r>
          </a:p>
        </p:txBody>
      </p:sp>
      <p:sp>
        <p:nvSpPr>
          <p:cNvPr id="5" name="Text Placeholder 24">
            <a:extLst>
              <a:ext uri="{FF2B5EF4-FFF2-40B4-BE49-F238E27FC236}">
                <a16:creationId xmlns:a16="http://schemas.microsoft.com/office/drawing/2014/main" id="{217FAA4D-52E4-2D2E-00D2-E3EF84F998EC}"/>
              </a:ext>
            </a:extLst>
          </p:cNvPr>
          <p:cNvSpPr>
            <a:spLocks noGrp="1"/>
          </p:cNvSpPr>
          <p:nvPr>
            <p:ph type="body" sz="quarter" idx="12" hasCustomPrompt="1"/>
          </p:nvPr>
        </p:nvSpPr>
        <p:spPr>
          <a:xfrm>
            <a:off x="958851" y="3201401"/>
            <a:ext cx="10274300" cy="1293162"/>
          </a:xfrm>
          <a:prstGeom prst="rect">
            <a:avLst/>
          </a:prstGeom>
        </p:spPr>
        <p:txBody>
          <a:bodyPr/>
          <a:lstStyle>
            <a:lvl1pPr marL="0" indent="0">
              <a:buNone/>
              <a:defRPr/>
            </a:lvl1pPr>
          </a:lstStyle>
          <a:p>
            <a:pPr lvl="0"/>
            <a:r>
              <a:rPr lang="en-US" dirty="0"/>
              <a:t>Subheading</a:t>
            </a:r>
          </a:p>
        </p:txBody>
      </p:sp>
    </p:spTree>
    <p:extLst>
      <p:ext uri="{BB962C8B-B14F-4D97-AF65-F5344CB8AC3E}">
        <p14:creationId xmlns:p14="http://schemas.microsoft.com/office/powerpoint/2010/main" val="2465229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Picture Placeholder 21">
            <a:extLst>
              <a:ext uri="{FF2B5EF4-FFF2-40B4-BE49-F238E27FC236}">
                <a16:creationId xmlns:a16="http://schemas.microsoft.com/office/drawing/2014/main" id="{8BC30B74-BBF6-60D3-F93A-1DEF80379EAE}"/>
              </a:ext>
            </a:extLst>
          </p:cNvPr>
          <p:cNvSpPr>
            <a:spLocks noGrp="1"/>
          </p:cNvSpPr>
          <p:nvPr>
            <p:ph type="pic" sz="quarter" idx="17"/>
          </p:nvPr>
        </p:nvSpPr>
        <p:spPr>
          <a:xfrm>
            <a:off x="6300120" y="1920222"/>
            <a:ext cx="4933030" cy="3531755"/>
          </a:xfrm>
          <a:prstGeom prst="roundRect">
            <a:avLst>
              <a:gd name="adj" fmla="val 7910"/>
            </a:avLst>
          </a:prstGeom>
        </p:spPr>
        <p:txBody>
          <a:bodyPr/>
          <a:lstStyle>
            <a:lvl1pPr>
              <a:defRPr/>
            </a:lvl1pPr>
          </a:lstStyle>
          <a:p>
            <a:r>
              <a:rPr lang="en-US"/>
              <a:t>Click icon to add picture</a:t>
            </a:r>
            <a:endParaRPr lang="en-AU" dirty="0"/>
          </a:p>
        </p:txBody>
      </p:sp>
      <p:sp>
        <p:nvSpPr>
          <p:cNvPr id="3" name="Title 23">
            <a:extLst>
              <a:ext uri="{FF2B5EF4-FFF2-40B4-BE49-F238E27FC236}">
                <a16:creationId xmlns:a16="http://schemas.microsoft.com/office/drawing/2014/main" id="{0E0307F7-788B-9C58-0DE5-73CEBF5CBA2C}"/>
              </a:ext>
            </a:extLst>
          </p:cNvPr>
          <p:cNvSpPr>
            <a:spLocks noGrp="1"/>
          </p:cNvSpPr>
          <p:nvPr>
            <p:ph type="title" hasCustomPrompt="1"/>
          </p:nvPr>
        </p:nvSpPr>
        <p:spPr>
          <a:xfrm>
            <a:off x="970882" y="728664"/>
            <a:ext cx="10262268" cy="917256"/>
          </a:xfrm>
          <a:prstGeom prst="rect">
            <a:avLst/>
          </a:prstGeom>
        </p:spPr>
        <p:txBody>
          <a:bodyPr/>
          <a:lstStyle>
            <a:lvl1pPr>
              <a:defRPr sz="5000">
                <a:latin typeface="+mn-lt"/>
              </a:defRPr>
            </a:lvl1pPr>
          </a:lstStyle>
          <a:p>
            <a:r>
              <a:rPr lang="en-US" dirty="0"/>
              <a:t>Heading 1</a:t>
            </a:r>
            <a:endParaRPr lang="en-AU" dirty="0"/>
          </a:p>
        </p:txBody>
      </p:sp>
      <p:sp>
        <p:nvSpPr>
          <p:cNvPr id="4" name="Text Placeholder 27">
            <a:extLst>
              <a:ext uri="{FF2B5EF4-FFF2-40B4-BE49-F238E27FC236}">
                <a16:creationId xmlns:a16="http://schemas.microsoft.com/office/drawing/2014/main" id="{FF037F2B-15F5-4612-5751-19EB034925F0}"/>
              </a:ext>
            </a:extLst>
          </p:cNvPr>
          <p:cNvSpPr>
            <a:spLocks noGrp="1"/>
          </p:cNvSpPr>
          <p:nvPr>
            <p:ph type="body" sz="quarter" idx="19" hasCustomPrompt="1"/>
          </p:nvPr>
        </p:nvSpPr>
        <p:spPr>
          <a:xfrm>
            <a:off x="970883" y="1928218"/>
            <a:ext cx="4933030" cy="631825"/>
          </a:xfrm>
          <a:prstGeom prst="rect">
            <a:avLst/>
          </a:prstGeom>
        </p:spPr>
        <p:txBody>
          <a:bodyPr/>
          <a:lstStyle>
            <a:lvl1pPr marL="0" indent="0">
              <a:buNone/>
              <a:defRPr sz="3000" b="1"/>
            </a:lvl1pPr>
          </a:lstStyle>
          <a:p>
            <a:pPr lvl="0"/>
            <a:r>
              <a:rPr lang="en-US" dirty="0"/>
              <a:t>Heading 2</a:t>
            </a:r>
          </a:p>
        </p:txBody>
      </p:sp>
      <p:sp>
        <p:nvSpPr>
          <p:cNvPr id="6" name="Text Placeholder 6">
            <a:extLst>
              <a:ext uri="{FF2B5EF4-FFF2-40B4-BE49-F238E27FC236}">
                <a16:creationId xmlns:a16="http://schemas.microsoft.com/office/drawing/2014/main" id="{F4698223-9258-E8AD-4009-CAB549D8EDD1}"/>
              </a:ext>
            </a:extLst>
          </p:cNvPr>
          <p:cNvSpPr>
            <a:spLocks noGrp="1"/>
          </p:cNvSpPr>
          <p:nvPr>
            <p:ph type="body" sz="quarter" idx="20"/>
          </p:nvPr>
        </p:nvSpPr>
        <p:spPr>
          <a:xfrm>
            <a:off x="970882" y="2792413"/>
            <a:ext cx="5125118" cy="2846387"/>
          </a:xfrm>
          <a:prstGeom prst="rect">
            <a:avLst/>
          </a:prstGeom>
        </p:spPr>
        <p:txBody>
          <a:bodyPr/>
          <a:lstStyle>
            <a:lvl1pPr marL="0" indent="0">
              <a:buNone/>
              <a:defRPr sz="2000"/>
            </a:lvl1pPr>
            <a:lvl2pPr marL="0" indent="-457200">
              <a:buFont typeface="Arial" panose="020B0604020202020204" pitchFamily="34" charset="0"/>
              <a:buChar char="•"/>
              <a:defRPr sz="2000" b="0"/>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10236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9" name="Title 23">
            <a:extLst>
              <a:ext uri="{FF2B5EF4-FFF2-40B4-BE49-F238E27FC236}">
                <a16:creationId xmlns:a16="http://schemas.microsoft.com/office/drawing/2014/main" id="{E194AC54-BABD-116E-5B74-8EAA5E178B9A}"/>
              </a:ext>
            </a:extLst>
          </p:cNvPr>
          <p:cNvSpPr>
            <a:spLocks noGrp="1"/>
          </p:cNvSpPr>
          <p:nvPr>
            <p:ph type="title" hasCustomPrompt="1"/>
          </p:nvPr>
        </p:nvSpPr>
        <p:spPr>
          <a:xfrm>
            <a:off x="970882" y="728664"/>
            <a:ext cx="10262268" cy="917256"/>
          </a:xfrm>
          <a:prstGeom prst="rect">
            <a:avLst/>
          </a:prstGeom>
        </p:spPr>
        <p:txBody>
          <a:bodyPr/>
          <a:lstStyle>
            <a:lvl1pPr>
              <a:defRPr sz="5000">
                <a:latin typeface="+mn-lt"/>
              </a:defRPr>
            </a:lvl1pPr>
          </a:lstStyle>
          <a:p>
            <a:r>
              <a:rPr lang="en-US" dirty="0"/>
              <a:t>Heading 1</a:t>
            </a:r>
            <a:endParaRPr lang="en-AU" dirty="0"/>
          </a:p>
        </p:txBody>
      </p:sp>
      <p:sp>
        <p:nvSpPr>
          <p:cNvPr id="10" name="Text Placeholder 27">
            <a:extLst>
              <a:ext uri="{FF2B5EF4-FFF2-40B4-BE49-F238E27FC236}">
                <a16:creationId xmlns:a16="http://schemas.microsoft.com/office/drawing/2014/main" id="{D156E6CF-5182-8FC0-0E34-7E6AAEBB3F74}"/>
              </a:ext>
            </a:extLst>
          </p:cNvPr>
          <p:cNvSpPr>
            <a:spLocks noGrp="1"/>
          </p:cNvSpPr>
          <p:nvPr>
            <p:ph type="body" sz="quarter" idx="19" hasCustomPrompt="1"/>
          </p:nvPr>
        </p:nvSpPr>
        <p:spPr>
          <a:xfrm>
            <a:off x="970883" y="1928218"/>
            <a:ext cx="4933030" cy="631825"/>
          </a:xfrm>
          <a:prstGeom prst="rect">
            <a:avLst/>
          </a:prstGeom>
        </p:spPr>
        <p:txBody>
          <a:bodyPr/>
          <a:lstStyle>
            <a:lvl1pPr marL="0" indent="0">
              <a:buNone/>
              <a:defRPr sz="3000" b="1"/>
            </a:lvl1pPr>
          </a:lstStyle>
          <a:p>
            <a:pPr lvl="0"/>
            <a:r>
              <a:rPr lang="en-US" dirty="0"/>
              <a:t>Heading 2</a:t>
            </a:r>
          </a:p>
        </p:txBody>
      </p:sp>
      <p:sp>
        <p:nvSpPr>
          <p:cNvPr id="3" name="Picture Placeholder 21">
            <a:extLst>
              <a:ext uri="{FF2B5EF4-FFF2-40B4-BE49-F238E27FC236}">
                <a16:creationId xmlns:a16="http://schemas.microsoft.com/office/drawing/2014/main" id="{B7A95740-33FA-0217-88F1-25FF2EA7D853}"/>
              </a:ext>
            </a:extLst>
          </p:cNvPr>
          <p:cNvSpPr>
            <a:spLocks noGrp="1"/>
          </p:cNvSpPr>
          <p:nvPr>
            <p:ph type="pic" sz="quarter" idx="17"/>
          </p:nvPr>
        </p:nvSpPr>
        <p:spPr>
          <a:xfrm>
            <a:off x="6300120" y="1920222"/>
            <a:ext cx="4933030" cy="3531755"/>
          </a:xfrm>
          <a:prstGeom prst="roundRect">
            <a:avLst>
              <a:gd name="adj" fmla="val 7910"/>
            </a:avLst>
          </a:prstGeom>
        </p:spPr>
        <p:txBody>
          <a:bodyPr/>
          <a:lstStyle>
            <a:lvl1pPr>
              <a:defRPr/>
            </a:lvl1pPr>
          </a:lstStyle>
          <a:p>
            <a:r>
              <a:rPr lang="en-US"/>
              <a:t>Click icon to add picture</a:t>
            </a:r>
            <a:endParaRPr lang="en-AU" dirty="0"/>
          </a:p>
        </p:txBody>
      </p:sp>
      <p:sp>
        <p:nvSpPr>
          <p:cNvPr id="7" name="Text Placeholder 6">
            <a:extLst>
              <a:ext uri="{FF2B5EF4-FFF2-40B4-BE49-F238E27FC236}">
                <a16:creationId xmlns:a16="http://schemas.microsoft.com/office/drawing/2014/main" id="{6BE07843-4708-4BFD-7686-D88B619A9598}"/>
              </a:ext>
            </a:extLst>
          </p:cNvPr>
          <p:cNvSpPr>
            <a:spLocks noGrp="1"/>
          </p:cNvSpPr>
          <p:nvPr>
            <p:ph type="body" sz="quarter" idx="20"/>
          </p:nvPr>
        </p:nvSpPr>
        <p:spPr>
          <a:xfrm>
            <a:off x="970882" y="2792413"/>
            <a:ext cx="5125118" cy="2846387"/>
          </a:xfrm>
          <a:prstGeom prst="rect">
            <a:avLst/>
          </a:prstGeom>
        </p:spPr>
        <p:txBody>
          <a:bodyPr/>
          <a:lstStyle>
            <a:lvl1pPr marL="0" indent="0">
              <a:buNone/>
              <a:defRPr sz="2000"/>
            </a:lvl1pPr>
            <a:lvl2pPr marL="0" indent="-457200">
              <a:buFont typeface="Arial" panose="020B0604020202020204" pitchFamily="34" charset="0"/>
              <a:buChar char="•"/>
              <a:defRPr sz="2000" b="0"/>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66778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9" name="Title 23">
            <a:extLst>
              <a:ext uri="{FF2B5EF4-FFF2-40B4-BE49-F238E27FC236}">
                <a16:creationId xmlns:a16="http://schemas.microsoft.com/office/drawing/2014/main" id="{E194AC54-BABD-116E-5B74-8EAA5E178B9A}"/>
              </a:ext>
            </a:extLst>
          </p:cNvPr>
          <p:cNvSpPr>
            <a:spLocks noGrp="1"/>
          </p:cNvSpPr>
          <p:nvPr>
            <p:ph type="title" hasCustomPrompt="1"/>
          </p:nvPr>
        </p:nvSpPr>
        <p:spPr>
          <a:xfrm>
            <a:off x="970882" y="728664"/>
            <a:ext cx="10262268" cy="917256"/>
          </a:xfrm>
          <a:prstGeom prst="rect">
            <a:avLst/>
          </a:prstGeom>
        </p:spPr>
        <p:txBody>
          <a:bodyPr/>
          <a:lstStyle>
            <a:lvl1pPr>
              <a:defRPr sz="5000">
                <a:latin typeface="+mn-lt"/>
              </a:defRPr>
            </a:lvl1pPr>
          </a:lstStyle>
          <a:p>
            <a:r>
              <a:rPr lang="en-US" dirty="0"/>
              <a:t>Heading 1</a:t>
            </a:r>
            <a:endParaRPr lang="en-AU" dirty="0"/>
          </a:p>
        </p:txBody>
      </p:sp>
      <p:sp>
        <p:nvSpPr>
          <p:cNvPr id="10" name="Text Placeholder 27">
            <a:extLst>
              <a:ext uri="{FF2B5EF4-FFF2-40B4-BE49-F238E27FC236}">
                <a16:creationId xmlns:a16="http://schemas.microsoft.com/office/drawing/2014/main" id="{D156E6CF-5182-8FC0-0E34-7E6AAEBB3F74}"/>
              </a:ext>
            </a:extLst>
          </p:cNvPr>
          <p:cNvSpPr>
            <a:spLocks noGrp="1"/>
          </p:cNvSpPr>
          <p:nvPr>
            <p:ph type="body" sz="quarter" idx="19" hasCustomPrompt="1"/>
          </p:nvPr>
        </p:nvSpPr>
        <p:spPr>
          <a:xfrm>
            <a:off x="970883" y="1928218"/>
            <a:ext cx="4933030" cy="631825"/>
          </a:xfrm>
          <a:prstGeom prst="rect">
            <a:avLst/>
          </a:prstGeom>
        </p:spPr>
        <p:txBody>
          <a:bodyPr/>
          <a:lstStyle>
            <a:lvl1pPr marL="0" indent="0">
              <a:buNone/>
              <a:defRPr sz="3000" b="1"/>
            </a:lvl1pPr>
          </a:lstStyle>
          <a:p>
            <a:pPr lvl="0"/>
            <a:r>
              <a:rPr lang="en-US" dirty="0"/>
              <a:t>Heading 2</a:t>
            </a:r>
          </a:p>
        </p:txBody>
      </p:sp>
      <p:sp>
        <p:nvSpPr>
          <p:cNvPr id="2" name="Text Placeholder 6">
            <a:extLst>
              <a:ext uri="{FF2B5EF4-FFF2-40B4-BE49-F238E27FC236}">
                <a16:creationId xmlns:a16="http://schemas.microsoft.com/office/drawing/2014/main" id="{077531A0-07ED-6EEB-D337-E682E9505E35}"/>
              </a:ext>
            </a:extLst>
          </p:cNvPr>
          <p:cNvSpPr>
            <a:spLocks noGrp="1"/>
          </p:cNvSpPr>
          <p:nvPr>
            <p:ph type="body" sz="quarter" idx="20"/>
          </p:nvPr>
        </p:nvSpPr>
        <p:spPr>
          <a:xfrm>
            <a:off x="970882" y="2792413"/>
            <a:ext cx="5125118" cy="2846387"/>
          </a:xfrm>
          <a:prstGeom prst="rect">
            <a:avLst/>
          </a:prstGeom>
        </p:spPr>
        <p:txBody>
          <a:bodyPr/>
          <a:lstStyle>
            <a:lvl1pPr marL="0" indent="0">
              <a:buNone/>
              <a:defRPr sz="2000"/>
            </a:lvl1pPr>
            <a:lvl2pPr marL="0" indent="-457200">
              <a:buFont typeface="Arial" panose="020B0604020202020204" pitchFamily="34" charset="0"/>
              <a:buChar char="•"/>
              <a:defRPr sz="2000" b="0"/>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52858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747CF21-FEEA-85D4-0164-A1DCA9752864}"/>
              </a:ext>
            </a:extLst>
          </p:cNvPr>
          <p:cNvSpPr txBox="1"/>
          <p:nvPr userDrawn="1"/>
        </p:nvSpPr>
        <p:spPr bwMode="auto">
          <a:xfrm>
            <a:off x="10999967" y="6381750"/>
            <a:ext cx="605367"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lnSpc>
                <a:spcPts val="1000"/>
              </a:lnSpc>
              <a:spcBef>
                <a:spcPct val="0"/>
              </a:spcBef>
              <a:spcAft>
                <a:spcPct val="0"/>
              </a:spcAft>
            </a:pPr>
            <a:fld id="{4F061296-42C2-1443-8274-6B17F3E28B7C}" type="slidenum">
              <a:rPr lang="en-GB" altLang="en-US" sz="900">
                <a:solidFill>
                  <a:srgbClr val="776F65">
                    <a:lumMod val="50000"/>
                  </a:srgbClr>
                </a:solidFill>
                <a:latin typeface="Calibri" panose="020F0502020204030204" pitchFamily="34" charset="0"/>
                <a:cs typeface="Arial"/>
              </a:rPr>
              <a:pPr fontAlgn="base">
                <a:lnSpc>
                  <a:spcPts val="1000"/>
                </a:lnSpc>
                <a:spcBef>
                  <a:spcPct val="0"/>
                </a:spcBef>
                <a:spcAft>
                  <a:spcPct val="0"/>
                </a:spcAft>
              </a:pPr>
              <a:t>‹#›</a:t>
            </a:fld>
            <a:endParaRPr lang="en-GB" altLang="en-US" sz="900" dirty="0">
              <a:solidFill>
                <a:srgbClr val="776F65">
                  <a:lumMod val="50000"/>
                </a:srgbClr>
              </a:solidFill>
              <a:latin typeface="Calibri" panose="020F0502020204030204" pitchFamily="34" charset="0"/>
              <a:cs typeface="Arial"/>
            </a:endParaRPr>
          </a:p>
        </p:txBody>
      </p:sp>
      <p:cxnSp>
        <p:nvCxnSpPr>
          <p:cNvPr id="12" name="Straight Connector 11">
            <a:extLst>
              <a:ext uri="{FF2B5EF4-FFF2-40B4-BE49-F238E27FC236}">
                <a16:creationId xmlns:a16="http://schemas.microsoft.com/office/drawing/2014/main" id="{FBA8CD06-D784-7947-F010-796C2FF25916}"/>
              </a:ext>
            </a:extLst>
          </p:cNvPr>
          <p:cNvCxnSpPr/>
          <p:nvPr userDrawn="1"/>
        </p:nvCxnSpPr>
        <p:spPr>
          <a:xfrm flipH="1" flipV="1">
            <a:off x="10896247" y="6397628"/>
            <a:ext cx="0" cy="206375"/>
          </a:xfrm>
          <a:prstGeom prst="line">
            <a:avLst/>
          </a:prstGeom>
          <a:noFill/>
          <a:ln w="6350" cap="flat" cmpd="sng" algn="ctr">
            <a:solidFill>
              <a:srgbClr val="776F65">
                <a:lumMod val="50000"/>
              </a:srgbClr>
            </a:solidFill>
            <a:prstDash val="solid"/>
          </a:ln>
          <a:effectLst/>
        </p:spPr>
      </p:cxnSp>
    </p:spTree>
    <p:extLst>
      <p:ext uri="{BB962C8B-B14F-4D97-AF65-F5344CB8AC3E}">
        <p14:creationId xmlns:p14="http://schemas.microsoft.com/office/powerpoint/2010/main" val="3952524912"/>
      </p:ext>
    </p:extLst>
  </p:cSld>
  <p:clrMap bg1="lt1" tx1="dk1" bg2="lt2" tx2="dk2" accent1="accent1" accent2="accent2" accent3="accent3" accent4="accent4" accent5="accent5" accent6="accent6" hlink="hlink" folHlink="folHlink"/>
  <p:sldLayoutIdLst>
    <p:sldLayoutId id="2147483685" r:id="rId1"/>
    <p:sldLayoutId id="2147483690" r:id="rId2"/>
    <p:sldLayoutId id="2147483695" r:id="rId3"/>
    <p:sldLayoutId id="2147483696" r:id="rId4"/>
    <p:sldLayoutId id="2147483697" r:id="rId5"/>
    <p:sldLayoutId id="2147483672" r:id="rId6"/>
    <p:sldLayoutId id="2147483692" r:id="rId7"/>
    <p:sldLayoutId id="2147483693" r:id="rId8"/>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19" userDrawn="1">
          <p15:clr>
            <a:srgbClr val="F26B43"/>
          </p15:clr>
        </p15:guide>
        <p15:guide id="2" pos="604" userDrawn="1">
          <p15:clr>
            <a:srgbClr val="F26B43"/>
          </p15:clr>
        </p15:guide>
        <p15:guide id="3" orient="horz" pos="459" userDrawn="1">
          <p15:clr>
            <a:srgbClr val="F26B43"/>
          </p15:clr>
        </p15:guide>
        <p15:guide id="4" pos="7076" userDrawn="1">
          <p15:clr>
            <a:srgbClr val="F26B43"/>
          </p15:clr>
        </p15:guide>
        <p15:guide id="5" orient="horz" pos="3861" userDrawn="1">
          <p15:clr>
            <a:srgbClr val="F26B43"/>
          </p15:clr>
        </p15:guide>
        <p15:guide id="6" pos="396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slide" Target="slide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C5B1FD87-7B29-4E92-7734-B59C4CB780CE}"/>
              </a:ext>
            </a:extLst>
          </p:cNvPr>
          <p:cNvSpPr>
            <a:spLocks noGrp="1"/>
          </p:cNvSpPr>
          <p:nvPr>
            <p:ph type="body" sz="quarter" idx="11"/>
          </p:nvPr>
        </p:nvSpPr>
        <p:spPr>
          <a:xfrm>
            <a:off x="983790" y="3429000"/>
            <a:ext cx="10038437" cy="646450"/>
          </a:xfrm>
        </p:spPr>
        <p:txBody>
          <a:bodyPr/>
          <a:lstStyle/>
          <a:p>
            <a:r>
              <a:rPr lang="en-AU" sz="4000" dirty="0"/>
              <a:t>No drought declarations needed – help is always available</a:t>
            </a:r>
          </a:p>
        </p:txBody>
      </p:sp>
      <p:sp>
        <p:nvSpPr>
          <p:cNvPr id="6" name="Text Placeholder 9">
            <a:extLst>
              <a:ext uri="{FF2B5EF4-FFF2-40B4-BE49-F238E27FC236}">
                <a16:creationId xmlns:a16="http://schemas.microsoft.com/office/drawing/2014/main" id="{A325C050-09AE-4B5D-89A5-887FECD78083}"/>
              </a:ext>
            </a:extLst>
          </p:cNvPr>
          <p:cNvSpPr>
            <a:spLocks noGrp="1"/>
          </p:cNvSpPr>
          <p:nvPr>
            <p:ph type="body" sz="quarter" idx="16"/>
          </p:nvPr>
        </p:nvSpPr>
        <p:spPr>
          <a:xfrm>
            <a:off x="983790" y="5673978"/>
            <a:ext cx="4928202" cy="403225"/>
          </a:xfrm>
        </p:spPr>
        <p:txBody>
          <a:bodyPr/>
          <a:lstStyle/>
          <a:p>
            <a:r>
              <a:rPr lang="en-AU" dirty="0"/>
              <a:t>November 2025</a:t>
            </a:r>
          </a:p>
        </p:txBody>
      </p:sp>
      <p:sp>
        <p:nvSpPr>
          <p:cNvPr id="13" name="Title 3">
            <a:extLst>
              <a:ext uri="{FF2B5EF4-FFF2-40B4-BE49-F238E27FC236}">
                <a16:creationId xmlns:a16="http://schemas.microsoft.com/office/drawing/2014/main" id="{D957739D-91D8-E4A0-F554-46FA1700E2C4}"/>
              </a:ext>
            </a:extLst>
          </p:cNvPr>
          <p:cNvSpPr>
            <a:spLocks noGrp="1"/>
          </p:cNvSpPr>
          <p:nvPr>
            <p:ph type="title"/>
          </p:nvPr>
        </p:nvSpPr>
        <p:spPr>
          <a:xfrm>
            <a:off x="983790" y="2590798"/>
            <a:ext cx="7666679" cy="838202"/>
          </a:xfrm>
        </p:spPr>
        <p:txBody>
          <a:bodyPr/>
          <a:lstStyle/>
          <a:p>
            <a:r>
              <a:rPr lang="en-AU" sz="5600" dirty="0"/>
              <a:t>INFORMATION KIT</a:t>
            </a:r>
          </a:p>
        </p:txBody>
      </p:sp>
    </p:spTree>
    <p:extLst>
      <p:ext uri="{BB962C8B-B14F-4D97-AF65-F5344CB8AC3E}">
        <p14:creationId xmlns:p14="http://schemas.microsoft.com/office/powerpoint/2010/main" val="4101984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F1231-07B4-D897-C907-EF71DD634A67}"/>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77C5FA-C76E-8303-9C06-63ACF2AE8B9D}"/>
              </a:ext>
            </a:extLst>
          </p:cNvPr>
          <p:cNvCxnSpPr>
            <a:cxnSpLocks/>
          </p:cNvCxnSpPr>
          <p:nvPr/>
        </p:nvCxnSpPr>
        <p:spPr>
          <a:xfrm>
            <a:off x="6178379" y="1647674"/>
            <a:ext cx="0" cy="460024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5B9E931D-6524-9094-14CB-4469C1AAC220}"/>
              </a:ext>
            </a:extLst>
          </p:cNvPr>
          <p:cNvSpPr txBox="1">
            <a:spLocks/>
          </p:cNvSpPr>
          <p:nvPr/>
        </p:nvSpPr>
        <p:spPr>
          <a:xfrm>
            <a:off x="0" y="0"/>
            <a:ext cx="12192000" cy="1210008"/>
          </a:xfrm>
          <a:prstGeom prst="rect">
            <a:avLst/>
          </a:prstGeom>
          <a:solidFill>
            <a:schemeClr val="bg1">
              <a:lumMod val="85000"/>
            </a:schemeClr>
          </a:solidFill>
        </p:spPr>
        <p:txBody>
          <a:bodyPr/>
          <a:lstStyle>
            <a:lvl1pPr algn="l" defTabSz="914400" rtl="0" eaLnBrk="1" latinLnBrk="0" hangingPunct="1">
              <a:lnSpc>
                <a:spcPct val="90000"/>
              </a:lnSpc>
              <a:spcBef>
                <a:spcPct val="0"/>
              </a:spcBef>
              <a:buNone/>
              <a:defRPr sz="5000" kern="1200">
                <a:solidFill>
                  <a:schemeClr val="tx1"/>
                </a:solidFill>
                <a:latin typeface="+mn-lt"/>
                <a:ea typeface="+mj-ea"/>
                <a:cs typeface="+mj-cs"/>
              </a:defRPr>
            </a:lvl1pPr>
          </a:lstStyle>
          <a:p>
            <a:pPr>
              <a:lnSpc>
                <a:spcPct val="150000"/>
              </a:lnSpc>
            </a:pPr>
            <a:endParaRPr lang="en-AU" sz="4000" b="1" dirty="0">
              <a:latin typeface="+mj-lt"/>
            </a:endParaRPr>
          </a:p>
        </p:txBody>
      </p:sp>
      <p:sp>
        <p:nvSpPr>
          <p:cNvPr id="10" name="Title 2">
            <a:extLst>
              <a:ext uri="{FF2B5EF4-FFF2-40B4-BE49-F238E27FC236}">
                <a16:creationId xmlns:a16="http://schemas.microsoft.com/office/drawing/2014/main" id="{9558F6AC-C9B9-BFFE-E8CA-8EC2528479D2}"/>
              </a:ext>
            </a:extLst>
          </p:cNvPr>
          <p:cNvSpPr>
            <a:spLocks noGrp="1"/>
          </p:cNvSpPr>
          <p:nvPr>
            <p:ph type="title"/>
          </p:nvPr>
        </p:nvSpPr>
        <p:spPr>
          <a:xfrm>
            <a:off x="251703" y="343970"/>
            <a:ext cx="10261600" cy="917575"/>
          </a:xfrm>
        </p:spPr>
        <p:txBody>
          <a:bodyPr/>
          <a:lstStyle/>
          <a:p>
            <a:r>
              <a:rPr lang="en-AU" sz="3200" b="1" dirty="0"/>
              <a:t>Images for use with social media</a:t>
            </a:r>
            <a:endParaRPr lang="en-AU" sz="3200" b="1" i="1" dirty="0"/>
          </a:p>
        </p:txBody>
      </p:sp>
      <p:pic>
        <p:nvPicPr>
          <p:cNvPr id="6146" name="Picture 2" descr="Camera ">
            <a:extLst>
              <a:ext uri="{FF2B5EF4-FFF2-40B4-BE49-F238E27FC236}">
                <a16:creationId xmlns:a16="http://schemas.microsoft.com/office/drawing/2014/main" id="{590B9F62-FD5D-0AC8-6306-A2644AD64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345" y="272374"/>
            <a:ext cx="694752" cy="6947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24E54EA-6245-8FF7-5916-F0B56238B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214" y="1553978"/>
            <a:ext cx="4693939" cy="4693939"/>
          </a:xfrm>
          <a:prstGeom prst="rect">
            <a:avLst/>
          </a:prstGeom>
        </p:spPr>
      </p:pic>
      <p:pic>
        <p:nvPicPr>
          <p:cNvPr id="9" name="Picture 8">
            <a:extLst>
              <a:ext uri="{FF2B5EF4-FFF2-40B4-BE49-F238E27FC236}">
                <a16:creationId xmlns:a16="http://schemas.microsoft.com/office/drawing/2014/main" id="{75C1F48C-3B0B-FF3D-6C1E-A2527177C1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9606" y="1518153"/>
            <a:ext cx="4765588" cy="4765588"/>
          </a:xfrm>
          <a:prstGeom prst="rect">
            <a:avLst/>
          </a:prstGeom>
        </p:spPr>
      </p:pic>
    </p:spTree>
    <p:extLst>
      <p:ext uri="{BB962C8B-B14F-4D97-AF65-F5344CB8AC3E}">
        <p14:creationId xmlns:p14="http://schemas.microsoft.com/office/powerpoint/2010/main" val="2633823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standing in a field&#10;&#10;AI-generated content may be incorrect.">
            <a:extLst>
              <a:ext uri="{FF2B5EF4-FFF2-40B4-BE49-F238E27FC236}">
                <a16:creationId xmlns:a16="http://schemas.microsoft.com/office/drawing/2014/main" id="{C7A25ECE-89EB-0E63-B1D1-506F6A3DD872}"/>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a:xfrm>
            <a:off x="7290924" y="2023353"/>
            <a:ext cx="4470475" cy="3200593"/>
          </a:xfrm>
        </p:spPr>
      </p:pic>
      <p:sp>
        <p:nvSpPr>
          <p:cNvPr id="5" name="Text Placeholder 4">
            <a:extLst>
              <a:ext uri="{FF2B5EF4-FFF2-40B4-BE49-F238E27FC236}">
                <a16:creationId xmlns:a16="http://schemas.microsoft.com/office/drawing/2014/main" id="{2C65E8CF-904E-9B7D-C3CB-1E99A79D8393}"/>
              </a:ext>
            </a:extLst>
          </p:cNvPr>
          <p:cNvSpPr>
            <a:spLocks noGrp="1"/>
          </p:cNvSpPr>
          <p:nvPr>
            <p:ph type="body" sz="quarter" idx="4294967295"/>
          </p:nvPr>
        </p:nvSpPr>
        <p:spPr>
          <a:xfrm>
            <a:off x="430601" y="1847379"/>
            <a:ext cx="5932098" cy="3746218"/>
          </a:xfrm>
          <a:prstGeom prst="rect">
            <a:avLst/>
          </a:prstGeom>
        </p:spPr>
        <p:txBody>
          <a:bodyPr/>
          <a:lstStyle/>
          <a:p>
            <a:pPr marL="0" indent="0">
              <a:buNone/>
            </a:pPr>
            <a:r>
              <a:rPr lang="en-AU" sz="1400" dirty="0"/>
              <a:t>Drought affects us all—and supporting rural communities is a shared responsibility. The Australian Government is working with banks, through the Australian Banking Association, to ensure farmers and agribusiness are informed and supported during times of drought.</a:t>
            </a:r>
          </a:p>
          <a:p>
            <a:pPr marL="0" indent="0">
              <a:buNone/>
            </a:pPr>
            <a:r>
              <a:rPr lang="en-AU" sz="1400" dirty="0"/>
              <a:t>This digital toolkit has been developed to help farmers and agribusinesses understand that drought declarations are no longer made by the Australian Government—and are not required to access support. ABA member banks strongly encourage customers experiencing financial difficulty to reach out early and access available support services. Timely engagement can make a real difference.</a:t>
            </a:r>
          </a:p>
          <a:p>
            <a:pPr marL="0" indent="0">
              <a:buNone/>
            </a:pPr>
            <a:r>
              <a:rPr lang="en-AU" sz="1400" dirty="0"/>
              <a:t>All content in this kit is freely available to share across websites, newsletters, and social media platforms. We encourage you to use and distribute this information to help keep your community informed and resilient.</a:t>
            </a:r>
          </a:p>
          <a:p>
            <a:pPr marL="0" indent="0">
              <a:spcBef>
                <a:spcPts val="600"/>
              </a:spcBef>
              <a:spcAft>
                <a:spcPts val="300"/>
              </a:spcAft>
              <a:buNone/>
            </a:pPr>
            <a:r>
              <a:rPr lang="en-AU" sz="1400" dirty="0"/>
              <a:t>Please </a:t>
            </a:r>
            <a:r>
              <a:rPr lang="en-AU" sz="1400" b="1" dirty="0"/>
              <a:t>click below </a:t>
            </a:r>
            <a:r>
              <a:rPr lang="en-AU" sz="1400" dirty="0"/>
              <a:t>to navigate to your relevant section.</a:t>
            </a:r>
          </a:p>
          <a:p>
            <a:pPr marL="0" indent="0">
              <a:spcBef>
                <a:spcPts val="600"/>
              </a:spcBef>
              <a:spcAft>
                <a:spcPts val="300"/>
              </a:spcAft>
              <a:buNone/>
            </a:pPr>
            <a:r>
              <a:rPr lang="en-AU" sz="1400" dirty="0">
                <a:solidFill>
                  <a:srgbClr val="0070C0"/>
                </a:solidFill>
                <a:hlinkClick r:id="rId3" action="ppaction://hlinksldjump">
                  <a:extLst>
                    <a:ext uri="{A12FA001-AC4F-418D-AE19-62706E023703}">
                      <ahyp:hlinkClr xmlns:ahyp="http://schemas.microsoft.com/office/drawing/2018/hyperlinkcolor" val="tx"/>
                    </a:ext>
                  </a:extLst>
                </a:hlinkClick>
              </a:rPr>
              <a:t>Website &amp; newsletter content</a:t>
            </a:r>
            <a:endParaRPr lang="en-AU" sz="1400" dirty="0">
              <a:solidFill>
                <a:srgbClr val="0070C0"/>
              </a:solidFill>
            </a:endParaRPr>
          </a:p>
          <a:p>
            <a:pPr marL="0" indent="0">
              <a:spcBef>
                <a:spcPts val="600"/>
              </a:spcBef>
              <a:spcAft>
                <a:spcPts val="300"/>
              </a:spcAft>
              <a:buNone/>
            </a:pPr>
            <a:r>
              <a:rPr lang="en-AU" sz="1400" dirty="0">
                <a:solidFill>
                  <a:srgbClr val="0070C0"/>
                </a:solidFill>
                <a:hlinkClick r:id="rId4" action="ppaction://hlinksldjump">
                  <a:extLst>
                    <a:ext uri="{A12FA001-AC4F-418D-AE19-62706E023703}">
                      <ahyp:hlinkClr xmlns:ahyp="http://schemas.microsoft.com/office/drawing/2018/hyperlinkcolor" val="tx"/>
                    </a:ext>
                  </a:extLst>
                </a:hlinkClick>
              </a:rPr>
              <a:t>Social media content</a:t>
            </a:r>
            <a:endParaRPr lang="en-AU" sz="1400" dirty="0">
              <a:solidFill>
                <a:srgbClr val="0070C0"/>
              </a:solidFill>
            </a:endParaRPr>
          </a:p>
          <a:p>
            <a:pPr marL="0" indent="0" algn="l">
              <a:spcBef>
                <a:spcPts val="600"/>
              </a:spcBef>
              <a:spcAft>
                <a:spcPts val="300"/>
              </a:spcAft>
              <a:buNone/>
            </a:pPr>
            <a:endParaRPr lang="en-AU" sz="1400" dirty="0"/>
          </a:p>
        </p:txBody>
      </p:sp>
      <p:sp>
        <p:nvSpPr>
          <p:cNvPr id="2" name="Title 1">
            <a:extLst>
              <a:ext uri="{FF2B5EF4-FFF2-40B4-BE49-F238E27FC236}">
                <a16:creationId xmlns:a16="http://schemas.microsoft.com/office/drawing/2014/main" id="{5A80976E-2835-8912-AC48-6A01BB2FD4F1}"/>
              </a:ext>
            </a:extLst>
          </p:cNvPr>
          <p:cNvSpPr txBox="1">
            <a:spLocks/>
          </p:cNvSpPr>
          <p:nvPr/>
        </p:nvSpPr>
        <p:spPr>
          <a:xfrm>
            <a:off x="-5132" y="0"/>
            <a:ext cx="12192000" cy="1210008"/>
          </a:xfrm>
          <a:prstGeom prst="rect">
            <a:avLst/>
          </a:prstGeom>
          <a:solidFill>
            <a:schemeClr val="bg1">
              <a:lumMod val="85000"/>
            </a:schemeClr>
          </a:solidFill>
        </p:spPr>
        <p:txBody>
          <a:bodyPr/>
          <a:lstStyle>
            <a:lvl1pPr algn="l" defTabSz="914400" rtl="0" eaLnBrk="1" latinLnBrk="0" hangingPunct="1">
              <a:lnSpc>
                <a:spcPct val="90000"/>
              </a:lnSpc>
              <a:spcBef>
                <a:spcPct val="0"/>
              </a:spcBef>
              <a:buNone/>
              <a:defRPr sz="5000" kern="1200">
                <a:solidFill>
                  <a:schemeClr val="tx1"/>
                </a:solidFill>
                <a:latin typeface="+mn-lt"/>
                <a:ea typeface="+mj-ea"/>
                <a:cs typeface="+mj-cs"/>
              </a:defRPr>
            </a:lvl1pPr>
          </a:lstStyle>
          <a:p>
            <a:pPr>
              <a:lnSpc>
                <a:spcPct val="150000"/>
              </a:lnSpc>
            </a:pPr>
            <a:endParaRPr lang="en-AU" sz="4000" b="1" dirty="0">
              <a:latin typeface="+mj-lt"/>
            </a:endParaRPr>
          </a:p>
        </p:txBody>
      </p:sp>
      <p:sp>
        <p:nvSpPr>
          <p:cNvPr id="13" name="Title 2">
            <a:extLst>
              <a:ext uri="{FF2B5EF4-FFF2-40B4-BE49-F238E27FC236}">
                <a16:creationId xmlns:a16="http://schemas.microsoft.com/office/drawing/2014/main" id="{5CE76A4C-1677-9207-E899-0937C27D7580}"/>
              </a:ext>
            </a:extLst>
          </p:cNvPr>
          <p:cNvSpPr>
            <a:spLocks noGrp="1"/>
          </p:cNvSpPr>
          <p:nvPr>
            <p:ph type="title"/>
          </p:nvPr>
        </p:nvSpPr>
        <p:spPr>
          <a:xfrm>
            <a:off x="430601" y="331029"/>
            <a:ext cx="8635578" cy="917256"/>
          </a:xfrm>
        </p:spPr>
        <p:txBody>
          <a:bodyPr/>
          <a:lstStyle/>
          <a:p>
            <a:r>
              <a:rPr lang="en-AU" sz="3200" b="1" dirty="0"/>
              <a:t>About this kit</a:t>
            </a:r>
          </a:p>
        </p:txBody>
      </p:sp>
      <p:pic>
        <p:nvPicPr>
          <p:cNvPr id="3074" name="Picture 2" descr="Talking ">
            <a:extLst>
              <a:ext uri="{FF2B5EF4-FFF2-40B4-BE49-F238E27FC236}">
                <a16:creationId xmlns:a16="http://schemas.microsoft.com/office/drawing/2014/main" id="{98BEA61E-A8EA-A775-9F31-A9E529ACD1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0816" y="166501"/>
            <a:ext cx="877006" cy="877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952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DADDF-6D00-6ADC-F3C2-7CC5491A936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B890224-8A5A-77AD-10BB-895EFDC39177}"/>
              </a:ext>
            </a:extLst>
          </p:cNvPr>
          <p:cNvSpPr>
            <a:spLocks noGrp="1"/>
          </p:cNvSpPr>
          <p:nvPr>
            <p:ph type="title"/>
          </p:nvPr>
        </p:nvSpPr>
        <p:spPr>
          <a:xfrm>
            <a:off x="1174281" y="1952670"/>
            <a:ext cx="4751814" cy="1882459"/>
          </a:xfrm>
        </p:spPr>
        <p:txBody>
          <a:bodyPr/>
          <a:lstStyle/>
          <a:p>
            <a:r>
              <a:rPr lang="en-AU" sz="6000" i="1" dirty="0"/>
              <a:t>Website &amp; newsletter content</a:t>
            </a:r>
            <a:br>
              <a:rPr lang="en-AU" sz="4400" b="1" dirty="0"/>
            </a:br>
            <a:endParaRPr lang="en-AU" sz="4400" b="1" dirty="0"/>
          </a:p>
        </p:txBody>
      </p:sp>
      <p:pic>
        <p:nvPicPr>
          <p:cNvPr id="13" name="Picture 12" descr="A tractor in a field&#10;&#10;AI-generated content may be incorrect.">
            <a:extLst>
              <a:ext uri="{FF2B5EF4-FFF2-40B4-BE49-F238E27FC236}">
                <a16:creationId xmlns:a16="http://schemas.microsoft.com/office/drawing/2014/main" id="{2F08EBF3-F113-FE4E-73B1-8A05C50078F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384323" y="0"/>
            <a:ext cx="5807677" cy="6858000"/>
          </a:xfrm>
          <a:prstGeom prst="rect">
            <a:avLst/>
          </a:prstGeom>
        </p:spPr>
      </p:pic>
    </p:spTree>
    <p:extLst>
      <p:ext uri="{BB962C8B-B14F-4D97-AF65-F5344CB8AC3E}">
        <p14:creationId xmlns:p14="http://schemas.microsoft.com/office/powerpoint/2010/main" val="141616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DABE7-46E7-52CB-0041-C22D794A3C6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71DB07B-89A5-F0DF-9C4B-998DE0D8BF42}"/>
              </a:ext>
            </a:extLst>
          </p:cNvPr>
          <p:cNvSpPr>
            <a:spLocks noGrp="1"/>
          </p:cNvSpPr>
          <p:nvPr>
            <p:ph type="body" sz="quarter" idx="20"/>
          </p:nvPr>
        </p:nvSpPr>
        <p:spPr>
          <a:xfrm>
            <a:off x="281844" y="1422636"/>
            <a:ext cx="5307806" cy="4643238"/>
          </a:xfrm>
        </p:spPr>
        <p:txBody>
          <a:bodyPr/>
          <a:lstStyle/>
          <a:p>
            <a:r>
              <a:rPr lang="en-AU" sz="1300" b="1" dirty="0"/>
              <a:t>Drought Support: What You Need to Know</a:t>
            </a:r>
          </a:p>
          <a:p>
            <a:r>
              <a:rPr lang="en-AU" sz="1300" dirty="0"/>
              <a:t>Drought  support is available—without the need for a formal drought declaration. The Australian Government no longer makes drought declarations, instead providing  ongoing access to a wide range of support programs to help prepare for, manage through, and recover from drought. </a:t>
            </a:r>
          </a:p>
          <a:p>
            <a:r>
              <a:rPr lang="en-AU" sz="1300" dirty="0"/>
              <a:t>In partnership with the Australian Banking Association, the Australian Government is working to ensure farmers and agribusinesses are informed and ready. </a:t>
            </a:r>
          </a:p>
          <a:p>
            <a:r>
              <a:rPr lang="en-AU" sz="1300" dirty="0"/>
              <a:t>If you're experiencing financial pressure, contact your bank early—help is there when you need it.</a:t>
            </a:r>
          </a:p>
          <a:p>
            <a:r>
              <a:rPr lang="en-AU" sz="1300" b="1" dirty="0"/>
              <a:t>🔗 drought.gov.au </a:t>
            </a:r>
            <a:r>
              <a:rPr lang="en-AU" sz="1300" dirty="0"/>
              <a:t>– Learn about Australian Government drought policy and support</a:t>
            </a:r>
            <a:br>
              <a:rPr lang="en-AU" sz="1300" dirty="0"/>
            </a:br>
            <a:r>
              <a:rPr lang="en-AU" sz="1300" b="1" dirty="0"/>
              <a:t>🔗 ausbanking.org.au/financial-assistance-hub </a:t>
            </a:r>
            <a:r>
              <a:rPr lang="en-AU" sz="1300" dirty="0"/>
              <a:t>– See how lenders can help</a:t>
            </a:r>
          </a:p>
        </p:txBody>
      </p:sp>
      <p:sp>
        <p:nvSpPr>
          <p:cNvPr id="13" name="Text Placeholder 4">
            <a:extLst>
              <a:ext uri="{FF2B5EF4-FFF2-40B4-BE49-F238E27FC236}">
                <a16:creationId xmlns:a16="http://schemas.microsoft.com/office/drawing/2014/main" id="{7ED920EB-4379-A73E-7EF2-5F62D2537471}"/>
              </a:ext>
            </a:extLst>
          </p:cNvPr>
          <p:cNvSpPr txBox="1">
            <a:spLocks/>
          </p:cNvSpPr>
          <p:nvPr/>
        </p:nvSpPr>
        <p:spPr>
          <a:xfrm>
            <a:off x="6321204" y="1422636"/>
            <a:ext cx="5444816" cy="46432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0" indent="-4572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300" b="1" dirty="0"/>
              <a:t>No drought declarations needed to access support</a:t>
            </a:r>
          </a:p>
          <a:p>
            <a:r>
              <a:rPr lang="en-AU" sz="1300" dirty="0"/>
              <a:t>The Australian Government no longer makes formal drought declarations. Instead, support is provided based on individual needs and circumstances—meaning help is always available to assist farmers and agribusinesses—whether they are preparing for, managing through or recovering from drought.</a:t>
            </a:r>
          </a:p>
          <a:p>
            <a:r>
              <a:rPr lang="en-AU" sz="1300" dirty="0"/>
              <a:t>The Australian Government and Australian Banking Association are working together because banks can play a vital role in supporting Aussie farmers experiencing hardship. If you're experiencing financial stress, don’t wait—contact your bank early. They have dedicated teams ready to talk through your options and help find the right solution for your situation. </a:t>
            </a:r>
          </a:p>
          <a:p>
            <a:r>
              <a:rPr lang="en-AU" sz="1300" dirty="0"/>
              <a:t>This approach reflects over 40 years of learnings and feedback. The Australian Government now focuses on building resilience, preparedness, and financial self-reliance through a range of national programs—available whenever you need them.</a:t>
            </a:r>
          </a:p>
          <a:p>
            <a:r>
              <a:rPr lang="en-AU" sz="1300" dirty="0"/>
              <a:t>If you're experiencing financial pressure, contact your bank  early—help is there when you need it.</a:t>
            </a:r>
          </a:p>
          <a:p>
            <a:r>
              <a:rPr lang="en-AU" sz="1300" dirty="0"/>
              <a:t>🔗 </a:t>
            </a:r>
            <a:r>
              <a:rPr lang="en-AU" sz="1300" b="1" dirty="0"/>
              <a:t>drought.gov.au </a:t>
            </a:r>
            <a:r>
              <a:rPr lang="en-AU" sz="1300" dirty="0"/>
              <a:t>– To learn about Australian Government drought policy and support</a:t>
            </a:r>
            <a:br>
              <a:rPr lang="en-AU" sz="1300" dirty="0"/>
            </a:br>
            <a:r>
              <a:rPr lang="en-AU" sz="1300" dirty="0"/>
              <a:t>🔗 </a:t>
            </a:r>
            <a:r>
              <a:rPr lang="en-AU" sz="1300" b="1" dirty="0"/>
              <a:t>ausbanking.org.au/financial-assistance-hub </a:t>
            </a:r>
            <a:r>
              <a:rPr lang="en-AU" sz="1300" dirty="0"/>
              <a:t>– To see how lenders can help</a:t>
            </a:r>
          </a:p>
          <a:p>
            <a:pPr>
              <a:lnSpc>
                <a:spcPct val="115000"/>
              </a:lnSpc>
              <a:spcAft>
                <a:spcPts val="600"/>
              </a:spcAft>
            </a:pPr>
            <a:br>
              <a:rPr lang="en-AU" sz="1100" dirty="0">
                <a:latin typeface="Calibri" panose="020F0502020204030204" pitchFamily="34" charset="0"/>
                <a:ea typeface="Calibri" panose="020F0502020204030204" pitchFamily="34" charset="0"/>
                <a:cs typeface="Times New Roman" panose="02020603050405020304" pitchFamily="18" charset="0"/>
              </a:rPr>
            </a:br>
            <a:r>
              <a:rPr lang="en-AU" sz="1100" dirty="0">
                <a:latin typeface="Calibri" panose="020F0502020204030204" pitchFamily="34" charset="0"/>
                <a:ea typeface="Times New Roman" panose="02020603050405020304" pitchFamily="18" charset="0"/>
                <a:cs typeface="Times New Roman" panose="02020603050405020304" pitchFamily="18" charset="0"/>
              </a:rPr>
              <a:t> </a:t>
            </a:r>
            <a:endParaRPr lang="en-AU" sz="1100" dirty="0">
              <a:latin typeface="Calibri" panose="020F0502020204030204" pitchFamily="34" charset="0"/>
              <a:ea typeface="Calibri" panose="020F0502020204030204" pitchFamily="34" charset="0"/>
              <a:cs typeface="Times New Roman" panose="02020603050405020304" pitchFamily="18" charset="0"/>
            </a:endParaRPr>
          </a:p>
          <a:p>
            <a:endParaRPr lang="en-AU" sz="1200" dirty="0"/>
          </a:p>
        </p:txBody>
      </p:sp>
      <p:cxnSp>
        <p:nvCxnSpPr>
          <p:cNvPr id="14" name="Straight Connector 13">
            <a:extLst>
              <a:ext uri="{FF2B5EF4-FFF2-40B4-BE49-F238E27FC236}">
                <a16:creationId xmlns:a16="http://schemas.microsoft.com/office/drawing/2014/main" id="{AC723066-1A98-2070-2477-0C3CD6F3E4D5}"/>
              </a:ext>
            </a:extLst>
          </p:cNvPr>
          <p:cNvCxnSpPr>
            <a:cxnSpLocks/>
          </p:cNvCxnSpPr>
          <p:nvPr/>
        </p:nvCxnSpPr>
        <p:spPr>
          <a:xfrm>
            <a:off x="5919131" y="1422636"/>
            <a:ext cx="32936" cy="486386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6257C4EF-17E5-11D3-5568-CF7253C7DDEC}"/>
              </a:ext>
            </a:extLst>
          </p:cNvPr>
          <p:cNvSpPr txBox="1">
            <a:spLocks/>
          </p:cNvSpPr>
          <p:nvPr/>
        </p:nvSpPr>
        <p:spPr>
          <a:xfrm>
            <a:off x="0" y="0"/>
            <a:ext cx="12192000" cy="1210008"/>
          </a:xfrm>
          <a:prstGeom prst="rect">
            <a:avLst/>
          </a:prstGeom>
          <a:solidFill>
            <a:schemeClr val="bg1">
              <a:lumMod val="85000"/>
            </a:schemeClr>
          </a:solidFill>
        </p:spPr>
        <p:txBody>
          <a:bodyPr/>
          <a:lstStyle>
            <a:lvl1pPr algn="l" defTabSz="914400" rtl="0" eaLnBrk="1" latinLnBrk="0" hangingPunct="1">
              <a:lnSpc>
                <a:spcPct val="90000"/>
              </a:lnSpc>
              <a:spcBef>
                <a:spcPct val="0"/>
              </a:spcBef>
              <a:buNone/>
              <a:defRPr sz="5000" kern="1200">
                <a:solidFill>
                  <a:schemeClr val="tx1"/>
                </a:solidFill>
                <a:latin typeface="+mn-lt"/>
                <a:ea typeface="+mj-ea"/>
                <a:cs typeface="+mj-cs"/>
              </a:defRPr>
            </a:lvl1pPr>
          </a:lstStyle>
          <a:p>
            <a:pPr>
              <a:lnSpc>
                <a:spcPct val="150000"/>
              </a:lnSpc>
            </a:pPr>
            <a:endParaRPr lang="en-AU" sz="4000" b="1" dirty="0">
              <a:latin typeface="+mj-lt"/>
            </a:endParaRPr>
          </a:p>
        </p:txBody>
      </p:sp>
      <p:sp>
        <p:nvSpPr>
          <p:cNvPr id="15" name="Title 2">
            <a:extLst>
              <a:ext uri="{FF2B5EF4-FFF2-40B4-BE49-F238E27FC236}">
                <a16:creationId xmlns:a16="http://schemas.microsoft.com/office/drawing/2014/main" id="{8889BD11-3AE2-1FBF-8FE8-5CC3DF4575FC}"/>
              </a:ext>
            </a:extLst>
          </p:cNvPr>
          <p:cNvSpPr>
            <a:spLocks noGrp="1"/>
          </p:cNvSpPr>
          <p:nvPr>
            <p:ph type="title"/>
          </p:nvPr>
        </p:nvSpPr>
        <p:spPr>
          <a:xfrm>
            <a:off x="294236" y="292752"/>
            <a:ext cx="10262268" cy="917256"/>
          </a:xfrm>
        </p:spPr>
        <p:txBody>
          <a:bodyPr/>
          <a:lstStyle/>
          <a:p>
            <a:r>
              <a:rPr lang="en-AU" sz="3200" b="1" dirty="0"/>
              <a:t>Newsletter content</a:t>
            </a:r>
            <a:endParaRPr lang="en-AU" sz="3200" b="1" i="1" dirty="0"/>
          </a:p>
        </p:txBody>
      </p:sp>
      <p:pic>
        <p:nvPicPr>
          <p:cNvPr id="1026" name="Picture 2" descr="Newsletter ">
            <a:extLst>
              <a:ext uri="{FF2B5EF4-FFF2-40B4-BE49-F238E27FC236}">
                <a16:creationId xmlns:a16="http://schemas.microsoft.com/office/drawing/2014/main" id="{3C447E76-301E-1581-F647-633286EAD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0740" y="197576"/>
            <a:ext cx="745831" cy="745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005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BE168-7E7C-2303-74E6-F1D255BEA0CF}"/>
            </a:ext>
          </a:extLst>
        </p:cNvPr>
        <p:cNvGrpSpPr/>
        <p:nvPr/>
      </p:nvGrpSpPr>
      <p:grpSpPr>
        <a:xfrm>
          <a:off x="0" y="0"/>
          <a:ext cx="0" cy="0"/>
          <a:chOff x="0" y="0"/>
          <a:chExt cx="0" cy="0"/>
        </a:xfrm>
      </p:grpSpPr>
      <p:sp>
        <p:nvSpPr>
          <p:cNvPr id="2" name="Text Placeholder 4">
            <a:extLst>
              <a:ext uri="{FF2B5EF4-FFF2-40B4-BE49-F238E27FC236}">
                <a16:creationId xmlns:a16="http://schemas.microsoft.com/office/drawing/2014/main" id="{5DAEAB46-2362-3115-0130-B9DD4981DC96}"/>
              </a:ext>
            </a:extLst>
          </p:cNvPr>
          <p:cNvSpPr txBox="1">
            <a:spLocks/>
          </p:cNvSpPr>
          <p:nvPr/>
        </p:nvSpPr>
        <p:spPr>
          <a:xfrm>
            <a:off x="304874" y="1933670"/>
            <a:ext cx="5479915" cy="466874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0" indent="-4572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300" b="1" dirty="0">
                <a:solidFill>
                  <a:srgbClr val="000000"/>
                </a:solidFill>
                <a:ea typeface="Calibri" panose="020F0502020204030204" pitchFamily="34" charset="0"/>
                <a:cs typeface="Times New Roman" panose="02020603050405020304" pitchFamily="18" charset="0"/>
              </a:rPr>
              <a:t>No drought declarations needed, support is always available</a:t>
            </a:r>
          </a:p>
          <a:p>
            <a:r>
              <a:rPr lang="en-AU" sz="1300" dirty="0">
                <a:solidFill>
                  <a:srgbClr val="000000"/>
                </a:solidFill>
                <a:ea typeface="Calibri" panose="020F0502020204030204" pitchFamily="34" charset="0"/>
                <a:cs typeface="Times New Roman" panose="02020603050405020304" pitchFamily="18" charset="0"/>
              </a:rPr>
              <a:t>You don’t need a drought declaration to get support from your bank or to access Australian Government  programs.  </a:t>
            </a:r>
          </a:p>
          <a:p>
            <a:r>
              <a:rPr lang="en-AU" sz="1300" dirty="0">
                <a:solidFill>
                  <a:srgbClr val="000000"/>
                </a:solidFill>
                <a:ea typeface="Calibri" panose="020F0502020204030204" pitchFamily="34" charset="0"/>
                <a:cs typeface="Times New Roman" panose="02020603050405020304" pitchFamily="18" charset="0"/>
              </a:rPr>
              <a:t>The Australian Government no longer makes formal drought declarations. Instead, a range of support options are  available for customers experiencing hardship—to help farmers and agribusinesses prepare for, manage through, and recover from drought.</a:t>
            </a:r>
          </a:p>
          <a:p>
            <a:r>
              <a:rPr lang="en-AU" sz="1300" dirty="0">
                <a:solidFill>
                  <a:srgbClr val="000000"/>
                </a:solidFill>
                <a:ea typeface="Calibri" panose="020F0502020204030204" pitchFamily="34" charset="0"/>
                <a:cs typeface="Times New Roman" panose="02020603050405020304" pitchFamily="18" charset="0"/>
              </a:rPr>
              <a:t>Banks can help too. If you're a farmer or agribusiness feeling financial pressure, contact your lender early. They have dedicated teams ready to help. </a:t>
            </a:r>
          </a:p>
          <a:p>
            <a:r>
              <a:rPr lang="en-AU" sz="1300" dirty="0">
                <a:solidFill>
                  <a:srgbClr val="000000"/>
                </a:solidFill>
                <a:ea typeface="Calibri" panose="020F0502020204030204" pitchFamily="34" charset="0"/>
                <a:cs typeface="Times New Roman" panose="02020603050405020304" pitchFamily="18" charset="0"/>
              </a:rPr>
              <a:t>🔗 </a:t>
            </a:r>
            <a:r>
              <a:rPr lang="en-AU" sz="1300" b="1" dirty="0">
                <a:solidFill>
                  <a:srgbClr val="000000"/>
                </a:solidFill>
                <a:ea typeface="Calibri" panose="020F0502020204030204" pitchFamily="34" charset="0"/>
                <a:cs typeface="Times New Roman" panose="02020603050405020304" pitchFamily="18" charset="0"/>
              </a:rPr>
              <a:t>drought.gov.au </a:t>
            </a:r>
            <a:r>
              <a:rPr lang="en-AU" sz="1300" dirty="0">
                <a:solidFill>
                  <a:srgbClr val="000000"/>
                </a:solidFill>
                <a:ea typeface="Calibri" panose="020F0502020204030204" pitchFamily="34" charset="0"/>
                <a:cs typeface="Times New Roman" panose="02020603050405020304" pitchFamily="18" charset="0"/>
              </a:rPr>
              <a:t>– Learn about Australian Government drought support</a:t>
            </a:r>
            <a:br>
              <a:rPr lang="en-AU" sz="1300" dirty="0">
                <a:solidFill>
                  <a:srgbClr val="000000"/>
                </a:solidFill>
                <a:ea typeface="Calibri" panose="020F0502020204030204" pitchFamily="34" charset="0"/>
                <a:cs typeface="Times New Roman" panose="02020603050405020304" pitchFamily="18" charset="0"/>
              </a:rPr>
            </a:br>
            <a:r>
              <a:rPr lang="en-AU" sz="1300" b="1" dirty="0">
                <a:solidFill>
                  <a:srgbClr val="000000"/>
                </a:solidFill>
                <a:ea typeface="Calibri" panose="020F0502020204030204" pitchFamily="34" charset="0"/>
                <a:cs typeface="Times New Roman" panose="02020603050405020304" pitchFamily="18" charset="0"/>
              </a:rPr>
              <a:t>🔗 ausbanking.org.au/financial-assistance-hub </a:t>
            </a:r>
            <a:r>
              <a:rPr lang="en-AU" sz="1300" dirty="0">
                <a:solidFill>
                  <a:srgbClr val="000000"/>
                </a:solidFill>
                <a:ea typeface="Calibri" panose="020F0502020204030204" pitchFamily="34" charset="0"/>
                <a:cs typeface="Times New Roman" panose="02020603050405020304" pitchFamily="18" charset="0"/>
              </a:rPr>
              <a:t>– See how lenders can help</a:t>
            </a:r>
          </a:p>
          <a:p>
            <a:r>
              <a:rPr lang="en-AU" sz="1300" dirty="0">
                <a:solidFill>
                  <a:srgbClr val="000000"/>
                </a:solidFill>
                <a:ea typeface="Calibri" panose="020F0502020204030204" pitchFamily="34" charset="0"/>
                <a:cs typeface="Times New Roman" panose="02020603050405020304" pitchFamily="18" charset="0"/>
              </a:rPr>
              <a:t>Support is always available—no drought declarations needed.</a:t>
            </a:r>
          </a:p>
          <a:p>
            <a:endParaRPr lang="en-AU" sz="700" dirty="0"/>
          </a:p>
        </p:txBody>
      </p:sp>
      <p:sp>
        <p:nvSpPr>
          <p:cNvPr id="7" name="Title 1">
            <a:extLst>
              <a:ext uri="{FF2B5EF4-FFF2-40B4-BE49-F238E27FC236}">
                <a16:creationId xmlns:a16="http://schemas.microsoft.com/office/drawing/2014/main" id="{62447EB2-09F4-2800-CE4F-FBDF24B79D97}"/>
              </a:ext>
            </a:extLst>
          </p:cNvPr>
          <p:cNvSpPr txBox="1">
            <a:spLocks/>
          </p:cNvSpPr>
          <p:nvPr/>
        </p:nvSpPr>
        <p:spPr>
          <a:xfrm>
            <a:off x="0" y="0"/>
            <a:ext cx="12192000" cy="1210008"/>
          </a:xfrm>
          <a:prstGeom prst="rect">
            <a:avLst/>
          </a:prstGeom>
          <a:solidFill>
            <a:schemeClr val="bg1">
              <a:lumMod val="85000"/>
            </a:schemeClr>
          </a:solidFill>
        </p:spPr>
        <p:txBody>
          <a:bodyPr/>
          <a:lstStyle>
            <a:lvl1pPr algn="l" defTabSz="914400" rtl="0" eaLnBrk="1" latinLnBrk="0" hangingPunct="1">
              <a:lnSpc>
                <a:spcPct val="90000"/>
              </a:lnSpc>
              <a:spcBef>
                <a:spcPct val="0"/>
              </a:spcBef>
              <a:buNone/>
              <a:defRPr sz="5000" kern="1200">
                <a:solidFill>
                  <a:schemeClr val="tx1"/>
                </a:solidFill>
                <a:latin typeface="+mn-lt"/>
                <a:ea typeface="+mj-ea"/>
                <a:cs typeface="+mj-cs"/>
              </a:defRPr>
            </a:lvl1pPr>
          </a:lstStyle>
          <a:p>
            <a:pPr>
              <a:lnSpc>
                <a:spcPct val="150000"/>
              </a:lnSpc>
            </a:pPr>
            <a:endParaRPr lang="en-AU" sz="4000" b="1" dirty="0">
              <a:latin typeface="+mj-lt"/>
            </a:endParaRPr>
          </a:p>
        </p:txBody>
      </p:sp>
      <p:sp>
        <p:nvSpPr>
          <p:cNvPr id="10" name="Title 2">
            <a:extLst>
              <a:ext uri="{FF2B5EF4-FFF2-40B4-BE49-F238E27FC236}">
                <a16:creationId xmlns:a16="http://schemas.microsoft.com/office/drawing/2014/main" id="{72FE2AAD-6CFC-0533-CA2C-E35E949EB471}"/>
              </a:ext>
            </a:extLst>
          </p:cNvPr>
          <p:cNvSpPr>
            <a:spLocks noGrp="1"/>
          </p:cNvSpPr>
          <p:nvPr>
            <p:ph type="title"/>
          </p:nvPr>
        </p:nvSpPr>
        <p:spPr>
          <a:xfrm>
            <a:off x="304874" y="397857"/>
            <a:ext cx="10262268" cy="504089"/>
          </a:xfrm>
        </p:spPr>
        <p:txBody>
          <a:bodyPr/>
          <a:lstStyle/>
          <a:p>
            <a:r>
              <a:rPr lang="en-AU" sz="3200" b="1" dirty="0"/>
              <a:t>Website content</a:t>
            </a:r>
            <a:endParaRPr lang="en-AU" sz="3200" b="1" i="1" dirty="0"/>
          </a:p>
        </p:txBody>
      </p:sp>
      <p:pic>
        <p:nvPicPr>
          <p:cNvPr id="11" name="Picture 2" descr="Internet ">
            <a:extLst>
              <a:ext uri="{FF2B5EF4-FFF2-40B4-BE49-F238E27FC236}">
                <a16:creationId xmlns:a16="http://schemas.microsoft.com/office/drawing/2014/main" id="{3B03955A-57F1-F9F3-04D7-A29DB917F3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360" y="144065"/>
            <a:ext cx="1011675" cy="10116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Placeholder 22" descr="A field of wheat under a blue sky&#10;&#10;AI-generated content may be incorrect.">
            <a:extLst>
              <a:ext uri="{FF2B5EF4-FFF2-40B4-BE49-F238E27FC236}">
                <a16:creationId xmlns:a16="http://schemas.microsoft.com/office/drawing/2014/main" id="{03886F25-F475-3809-EC2F-719B4B9FC0BC}"/>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a:xfrm>
            <a:off x="6515005" y="1933670"/>
            <a:ext cx="4933030" cy="3531755"/>
          </a:xfrm>
        </p:spPr>
      </p:pic>
    </p:spTree>
    <p:extLst>
      <p:ext uri="{BB962C8B-B14F-4D97-AF65-F5344CB8AC3E}">
        <p14:creationId xmlns:p14="http://schemas.microsoft.com/office/powerpoint/2010/main" val="107010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0F525-51F4-907C-B592-D6A27513C01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F6D915D-9AD3-C16F-778A-0AB3A495DCA4}"/>
              </a:ext>
            </a:extLst>
          </p:cNvPr>
          <p:cNvSpPr>
            <a:spLocks noGrp="1"/>
          </p:cNvSpPr>
          <p:nvPr>
            <p:ph type="title"/>
          </p:nvPr>
        </p:nvSpPr>
        <p:spPr>
          <a:xfrm>
            <a:off x="6096000" y="2227695"/>
            <a:ext cx="5888546" cy="917256"/>
          </a:xfrm>
        </p:spPr>
        <p:txBody>
          <a:bodyPr/>
          <a:lstStyle/>
          <a:p>
            <a:r>
              <a:rPr lang="en-AU" sz="6000" i="1" dirty="0"/>
              <a:t>Social media content</a:t>
            </a:r>
            <a:br>
              <a:rPr lang="en-AU" sz="6000" i="1" dirty="0"/>
            </a:br>
            <a:endParaRPr lang="en-AU" sz="6000" i="1" dirty="0"/>
          </a:p>
        </p:txBody>
      </p:sp>
      <p:pic>
        <p:nvPicPr>
          <p:cNvPr id="15" name="Picture 14" descr="Rows of green plants growing in a field&#10;&#10;AI-generated content may be incorrect.">
            <a:extLst>
              <a:ext uri="{FF2B5EF4-FFF2-40B4-BE49-F238E27FC236}">
                <a16:creationId xmlns:a16="http://schemas.microsoft.com/office/drawing/2014/main" id="{4DD0D67A-5527-E74C-7FF8-BBEFC4185D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143500" cy="6858000"/>
          </a:xfrm>
          <a:prstGeom prst="rect">
            <a:avLst/>
          </a:prstGeom>
        </p:spPr>
      </p:pic>
    </p:spTree>
    <p:extLst>
      <p:ext uri="{BB962C8B-B14F-4D97-AF65-F5344CB8AC3E}">
        <p14:creationId xmlns:p14="http://schemas.microsoft.com/office/powerpoint/2010/main" val="533042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7048B-4FED-CD35-47F4-F00528B613D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C58E037-3F01-51EF-94C9-FBB60A4288CF}"/>
              </a:ext>
            </a:extLst>
          </p:cNvPr>
          <p:cNvSpPr>
            <a:spLocks noGrp="1"/>
          </p:cNvSpPr>
          <p:nvPr>
            <p:ph type="body" sz="quarter" idx="20"/>
          </p:nvPr>
        </p:nvSpPr>
        <p:spPr>
          <a:xfrm>
            <a:off x="592171" y="1454999"/>
            <a:ext cx="5077047" cy="4855890"/>
          </a:xfrm>
        </p:spPr>
        <p:txBody>
          <a:bodyPr/>
          <a:lstStyle/>
          <a:p>
            <a:r>
              <a:rPr lang="en-AU" sz="1300" b="1" dirty="0">
                <a:solidFill>
                  <a:srgbClr val="000000"/>
                </a:solidFill>
                <a:ea typeface="Calibri" panose="020F0502020204030204" pitchFamily="34" charset="0"/>
                <a:cs typeface="Times New Roman" panose="02020603050405020304" pitchFamily="18" charset="0"/>
              </a:rPr>
              <a:t>No drought declaration needed to get support</a:t>
            </a:r>
          </a:p>
          <a:p>
            <a:r>
              <a:rPr lang="en-AU" sz="1300" dirty="0">
                <a:solidFill>
                  <a:srgbClr val="000000"/>
                </a:solidFill>
                <a:ea typeface="Calibri" panose="020F0502020204030204" pitchFamily="34" charset="0"/>
                <a:cs typeface="Times New Roman" panose="02020603050405020304" pitchFamily="18" charset="0"/>
              </a:rPr>
              <a:t>The Australian Government no longer makes drought declarations with support always available to farmers and agribusinesses through government programs and their bank.</a:t>
            </a:r>
          </a:p>
          <a:p>
            <a:r>
              <a:rPr lang="en-AU" sz="1300" dirty="0">
                <a:solidFill>
                  <a:srgbClr val="000000"/>
                </a:solidFill>
                <a:ea typeface="Calibri" panose="020F0502020204030204" pitchFamily="34" charset="0"/>
                <a:cs typeface="Times New Roman" panose="02020603050405020304" pitchFamily="18" charset="0"/>
              </a:rPr>
              <a:t>The Australian Government and the Australian Banking Association are working together to ensure farmers, agribusinesses and rural communities are informed and supported during tough times. </a:t>
            </a:r>
          </a:p>
          <a:p>
            <a:r>
              <a:rPr lang="en-AU" sz="1300" dirty="0">
                <a:solidFill>
                  <a:srgbClr val="000000"/>
                </a:solidFill>
                <a:ea typeface="Calibri" panose="020F0502020204030204" pitchFamily="34" charset="0"/>
                <a:cs typeface="Times New Roman" panose="02020603050405020304" pitchFamily="18" charset="0"/>
              </a:rPr>
              <a:t>If you're experiencing financial pressure, contact your lender early—help is there when you need it.</a:t>
            </a:r>
          </a:p>
          <a:p>
            <a:r>
              <a:rPr lang="en-AU" sz="1300" dirty="0">
                <a:solidFill>
                  <a:srgbClr val="000000"/>
                </a:solidFill>
                <a:ea typeface="Calibri" panose="020F0502020204030204" pitchFamily="34" charset="0"/>
                <a:cs typeface="Times New Roman" panose="02020603050405020304" pitchFamily="18" charset="0"/>
              </a:rPr>
              <a:t>🔗 drought.gov.au</a:t>
            </a:r>
            <a:br>
              <a:rPr lang="en-AU" sz="1300" dirty="0">
                <a:solidFill>
                  <a:srgbClr val="000000"/>
                </a:solidFill>
                <a:ea typeface="Calibri" panose="020F0502020204030204" pitchFamily="34" charset="0"/>
                <a:cs typeface="Times New Roman" panose="02020603050405020304" pitchFamily="18" charset="0"/>
              </a:rPr>
            </a:br>
            <a:r>
              <a:rPr lang="en-AU" sz="1300" dirty="0">
                <a:solidFill>
                  <a:srgbClr val="000000"/>
                </a:solidFill>
                <a:ea typeface="Calibri" panose="020F0502020204030204" pitchFamily="34" charset="0"/>
                <a:cs typeface="Times New Roman" panose="02020603050405020304" pitchFamily="18" charset="0"/>
              </a:rPr>
              <a:t>🔗 ausbanking.org.au/financial-assistance-hub</a:t>
            </a:r>
          </a:p>
          <a:p>
            <a:endParaRPr lang="en-AU" sz="1300" dirty="0">
              <a:solidFill>
                <a:srgbClr val="000000"/>
              </a:solidFill>
              <a:ea typeface="Calibri" panose="020F0502020204030204" pitchFamily="34" charset="0"/>
              <a:cs typeface="Times New Roman" panose="02020603050405020304" pitchFamily="18" charset="0"/>
            </a:endParaRPr>
          </a:p>
          <a:p>
            <a:endParaRPr lang="en-AU" sz="1300" dirty="0">
              <a:solidFill>
                <a:srgbClr val="000000"/>
              </a:solidFill>
              <a:ea typeface="Calibri" panose="020F0502020204030204" pitchFamily="34" charset="0"/>
              <a:cs typeface="Times New Roman" panose="02020603050405020304" pitchFamily="18" charset="0"/>
            </a:endParaRPr>
          </a:p>
          <a:p>
            <a:endParaRPr lang="en-AU" sz="1300" dirty="0">
              <a:solidFill>
                <a:srgbClr val="000000"/>
              </a:solidFill>
              <a:ea typeface="Calibri" panose="020F0502020204030204" pitchFamily="34" charset="0"/>
              <a:cs typeface="Times New Roman" panose="02020603050405020304" pitchFamily="18" charset="0"/>
            </a:endParaRPr>
          </a:p>
          <a:p>
            <a:r>
              <a:rPr lang="en-AU" sz="1300" dirty="0">
                <a:solidFill>
                  <a:srgbClr val="000000"/>
                </a:solidFill>
                <a:ea typeface="Calibri" panose="020F0502020204030204" pitchFamily="34" charset="0"/>
                <a:cs typeface="Times New Roman" panose="02020603050405020304" pitchFamily="18" charset="0"/>
              </a:rPr>
              <a:t>#DroughtSupport #RuralAustralia #FinancialHelp #NoDeclarationNeeded #WorkingTogether</a:t>
            </a:r>
          </a:p>
          <a:p>
            <a:endParaRPr lang="en-AU" sz="1050" dirty="0"/>
          </a:p>
        </p:txBody>
      </p:sp>
      <p:sp>
        <p:nvSpPr>
          <p:cNvPr id="2" name="Text Placeholder 4">
            <a:extLst>
              <a:ext uri="{FF2B5EF4-FFF2-40B4-BE49-F238E27FC236}">
                <a16:creationId xmlns:a16="http://schemas.microsoft.com/office/drawing/2014/main" id="{3778FD51-D01C-A00D-14BE-FD42B52065F2}"/>
              </a:ext>
            </a:extLst>
          </p:cNvPr>
          <p:cNvSpPr txBox="1">
            <a:spLocks/>
          </p:cNvSpPr>
          <p:nvPr/>
        </p:nvSpPr>
        <p:spPr>
          <a:xfrm>
            <a:off x="6522782" y="1432730"/>
            <a:ext cx="5077047" cy="48558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0" indent="-4572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300" b="1" dirty="0">
                <a:solidFill>
                  <a:srgbClr val="000000"/>
                </a:solidFill>
                <a:ea typeface="Calibri" panose="020F0502020204030204" pitchFamily="34" charset="0"/>
                <a:cs typeface="Times New Roman" panose="02020603050405020304" pitchFamily="18" charset="0"/>
              </a:rPr>
              <a:t>You don’t need a drought declaration to get help.</a:t>
            </a:r>
          </a:p>
          <a:p>
            <a:r>
              <a:rPr lang="en-AU" sz="1300" dirty="0">
                <a:solidFill>
                  <a:srgbClr val="000000"/>
                </a:solidFill>
                <a:ea typeface="Calibri" panose="020F0502020204030204" pitchFamily="34" charset="0"/>
                <a:cs typeface="Times New Roman" panose="02020603050405020304" pitchFamily="18" charset="0"/>
              </a:rPr>
              <a:t>The Australian Government no longer makes formal drought declarations. Instead, support is always available—through government programs and financial institutions working to help farmers, agribusinesses and rural communities prepare for, manage through, and recover from drought.</a:t>
            </a:r>
          </a:p>
          <a:p>
            <a:r>
              <a:rPr lang="en-AU" sz="1300" dirty="0">
                <a:solidFill>
                  <a:srgbClr val="000000"/>
                </a:solidFill>
                <a:ea typeface="Calibri" panose="020F0502020204030204" pitchFamily="34" charset="0"/>
                <a:cs typeface="Times New Roman" panose="02020603050405020304" pitchFamily="18" charset="0"/>
              </a:rPr>
              <a:t>Banks have dedicated teams ready to support customers doing it tough. If you're feeling financial pressure, reach out early.</a:t>
            </a:r>
          </a:p>
          <a:p>
            <a:r>
              <a:rPr lang="en-AU" sz="1300" dirty="0">
                <a:solidFill>
                  <a:srgbClr val="000000"/>
                </a:solidFill>
                <a:ea typeface="Calibri" panose="020F0502020204030204" pitchFamily="34" charset="0"/>
                <a:cs typeface="Times New Roman" panose="02020603050405020304" pitchFamily="18" charset="0"/>
              </a:rPr>
              <a:t>✅ No declaration needed</a:t>
            </a:r>
            <a:br>
              <a:rPr lang="en-AU" sz="1300" dirty="0">
                <a:solidFill>
                  <a:srgbClr val="000000"/>
                </a:solidFill>
                <a:ea typeface="Calibri" panose="020F0502020204030204" pitchFamily="34" charset="0"/>
                <a:cs typeface="Times New Roman" panose="02020603050405020304" pitchFamily="18" charset="0"/>
              </a:rPr>
            </a:br>
            <a:r>
              <a:rPr lang="en-AU" sz="1300" dirty="0">
                <a:solidFill>
                  <a:srgbClr val="000000"/>
                </a:solidFill>
                <a:ea typeface="Calibri" panose="020F0502020204030204" pitchFamily="34" charset="0"/>
                <a:cs typeface="Times New Roman" panose="02020603050405020304" pitchFamily="18" charset="0"/>
              </a:rPr>
              <a:t>✅ Help is available</a:t>
            </a:r>
            <a:br>
              <a:rPr lang="en-AU" sz="1300" dirty="0">
                <a:solidFill>
                  <a:srgbClr val="000000"/>
                </a:solidFill>
                <a:ea typeface="Calibri" panose="020F0502020204030204" pitchFamily="34" charset="0"/>
                <a:cs typeface="Times New Roman" panose="02020603050405020304" pitchFamily="18" charset="0"/>
              </a:rPr>
            </a:br>
            <a:r>
              <a:rPr lang="en-AU" sz="1300" dirty="0">
                <a:solidFill>
                  <a:srgbClr val="000000"/>
                </a:solidFill>
                <a:ea typeface="Calibri" panose="020F0502020204030204" pitchFamily="34" charset="0"/>
                <a:cs typeface="Times New Roman" panose="02020603050405020304" pitchFamily="18" charset="0"/>
              </a:rPr>
              <a:t>✅ We're working together</a:t>
            </a:r>
          </a:p>
          <a:p>
            <a:r>
              <a:rPr lang="en-AU" sz="1300" dirty="0">
                <a:solidFill>
                  <a:srgbClr val="000000"/>
                </a:solidFill>
                <a:ea typeface="Calibri" panose="020F0502020204030204" pitchFamily="34" charset="0"/>
                <a:cs typeface="Times New Roman" panose="02020603050405020304" pitchFamily="18" charset="0"/>
              </a:rPr>
              <a:t>🔗 drought.gov.au</a:t>
            </a:r>
            <a:br>
              <a:rPr lang="en-AU" sz="1300" dirty="0">
                <a:solidFill>
                  <a:srgbClr val="000000"/>
                </a:solidFill>
                <a:ea typeface="Calibri" panose="020F0502020204030204" pitchFamily="34" charset="0"/>
                <a:cs typeface="Times New Roman" panose="02020603050405020304" pitchFamily="18" charset="0"/>
              </a:rPr>
            </a:br>
            <a:r>
              <a:rPr lang="en-AU" sz="1300" dirty="0">
                <a:solidFill>
                  <a:srgbClr val="000000"/>
                </a:solidFill>
                <a:ea typeface="Calibri" panose="020F0502020204030204" pitchFamily="34" charset="0"/>
                <a:cs typeface="Times New Roman" panose="02020603050405020304" pitchFamily="18" charset="0"/>
              </a:rPr>
              <a:t>🔗 ausbanking.org.au/financial-assistance-hub</a:t>
            </a:r>
          </a:p>
          <a:p>
            <a:endParaRPr lang="en-AU" sz="1300" dirty="0">
              <a:solidFill>
                <a:srgbClr val="000000"/>
              </a:solidFill>
              <a:ea typeface="Calibri" panose="020F0502020204030204" pitchFamily="34" charset="0"/>
              <a:cs typeface="Times New Roman" panose="02020603050405020304" pitchFamily="18" charset="0"/>
            </a:endParaRPr>
          </a:p>
          <a:p>
            <a:endParaRPr lang="en-AU" sz="1300" dirty="0">
              <a:solidFill>
                <a:srgbClr val="000000"/>
              </a:solidFill>
              <a:ea typeface="Calibri" panose="020F0502020204030204" pitchFamily="34" charset="0"/>
              <a:cs typeface="Times New Roman" panose="02020603050405020304" pitchFamily="18" charset="0"/>
            </a:endParaRPr>
          </a:p>
          <a:p>
            <a:r>
              <a:rPr lang="en-AU" sz="1300" dirty="0">
                <a:solidFill>
                  <a:srgbClr val="000000"/>
                </a:solidFill>
                <a:ea typeface="Calibri" panose="020F0502020204030204" pitchFamily="34" charset="0"/>
                <a:cs typeface="Times New Roman" panose="02020603050405020304" pitchFamily="18" charset="0"/>
              </a:rPr>
              <a:t>#DroughtSupport #FarmFinance #AustralianAgriculture #NoDeclarationNeeded #CommunityResilience</a:t>
            </a:r>
          </a:p>
          <a:p>
            <a:endParaRPr lang="en-AU" sz="1050" dirty="0"/>
          </a:p>
        </p:txBody>
      </p:sp>
      <p:cxnSp>
        <p:nvCxnSpPr>
          <p:cNvPr id="4" name="Straight Connector 3">
            <a:extLst>
              <a:ext uri="{FF2B5EF4-FFF2-40B4-BE49-F238E27FC236}">
                <a16:creationId xmlns:a16="http://schemas.microsoft.com/office/drawing/2014/main" id="{9D49BEBD-B202-75B3-D400-4F6EA81B020B}"/>
              </a:ext>
            </a:extLst>
          </p:cNvPr>
          <p:cNvCxnSpPr>
            <a:cxnSpLocks/>
          </p:cNvCxnSpPr>
          <p:nvPr/>
        </p:nvCxnSpPr>
        <p:spPr>
          <a:xfrm>
            <a:off x="6096000" y="1454999"/>
            <a:ext cx="0" cy="460024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2A961736-118B-C89F-2B50-0A9850CD1A38}"/>
              </a:ext>
            </a:extLst>
          </p:cNvPr>
          <p:cNvSpPr txBox="1">
            <a:spLocks/>
          </p:cNvSpPr>
          <p:nvPr/>
        </p:nvSpPr>
        <p:spPr>
          <a:xfrm>
            <a:off x="0" y="0"/>
            <a:ext cx="12192000" cy="1210008"/>
          </a:xfrm>
          <a:prstGeom prst="rect">
            <a:avLst/>
          </a:prstGeom>
          <a:solidFill>
            <a:schemeClr val="bg1">
              <a:lumMod val="85000"/>
            </a:schemeClr>
          </a:solidFill>
        </p:spPr>
        <p:txBody>
          <a:bodyPr/>
          <a:lstStyle>
            <a:lvl1pPr algn="l" defTabSz="914400" rtl="0" eaLnBrk="1" latinLnBrk="0" hangingPunct="1">
              <a:lnSpc>
                <a:spcPct val="90000"/>
              </a:lnSpc>
              <a:spcBef>
                <a:spcPct val="0"/>
              </a:spcBef>
              <a:buNone/>
              <a:defRPr sz="5000" kern="1200">
                <a:solidFill>
                  <a:schemeClr val="tx1"/>
                </a:solidFill>
                <a:latin typeface="+mn-lt"/>
                <a:ea typeface="+mj-ea"/>
                <a:cs typeface="+mj-cs"/>
              </a:defRPr>
            </a:lvl1pPr>
          </a:lstStyle>
          <a:p>
            <a:pPr>
              <a:lnSpc>
                <a:spcPct val="150000"/>
              </a:lnSpc>
            </a:pPr>
            <a:endParaRPr lang="en-AU" sz="4000" b="1" dirty="0">
              <a:latin typeface="+mj-lt"/>
            </a:endParaRPr>
          </a:p>
        </p:txBody>
      </p:sp>
      <p:sp>
        <p:nvSpPr>
          <p:cNvPr id="10" name="Title 2">
            <a:extLst>
              <a:ext uri="{FF2B5EF4-FFF2-40B4-BE49-F238E27FC236}">
                <a16:creationId xmlns:a16="http://schemas.microsoft.com/office/drawing/2014/main" id="{58BDA7DE-9C71-7BA3-F797-99F015184BDC}"/>
              </a:ext>
            </a:extLst>
          </p:cNvPr>
          <p:cNvSpPr>
            <a:spLocks noGrp="1"/>
          </p:cNvSpPr>
          <p:nvPr>
            <p:ph type="title"/>
          </p:nvPr>
        </p:nvSpPr>
        <p:spPr>
          <a:xfrm>
            <a:off x="592171" y="414928"/>
            <a:ext cx="10261600" cy="917575"/>
          </a:xfrm>
        </p:spPr>
        <p:txBody>
          <a:bodyPr/>
          <a:lstStyle/>
          <a:p>
            <a:r>
              <a:rPr lang="en-AU" sz="3200" b="1" dirty="0"/>
              <a:t>LinkedIn &amp; Facebook</a:t>
            </a:r>
            <a:endParaRPr lang="en-AU" sz="3200" b="1" i="1" dirty="0"/>
          </a:p>
        </p:txBody>
      </p:sp>
      <p:pic>
        <p:nvPicPr>
          <p:cNvPr id="4098" name="Picture 2" descr="Facebook ">
            <a:extLst>
              <a:ext uri="{FF2B5EF4-FFF2-40B4-BE49-F238E27FC236}">
                <a16:creationId xmlns:a16="http://schemas.microsoft.com/office/drawing/2014/main" id="{60961369-81FC-8F8B-89EC-D99D3B4BE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2246" y="172325"/>
            <a:ext cx="796254" cy="7962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inkedin ">
            <a:extLst>
              <a:ext uri="{FF2B5EF4-FFF2-40B4-BE49-F238E27FC236}">
                <a16:creationId xmlns:a16="http://schemas.microsoft.com/office/drawing/2014/main" id="{994981BE-0C84-FEA6-2908-AC2142DD6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8295" y="201509"/>
            <a:ext cx="711665" cy="711665"/>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C1AED62B-DE36-8AAC-0459-3AFE39CBF58F}"/>
              </a:ext>
            </a:extLst>
          </p:cNvPr>
          <p:cNvCxnSpPr>
            <a:cxnSpLocks/>
          </p:cNvCxnSpPr>
          <p:nvPr/>
        </p:nvCxnSpPr>
        <p:spPr>
          <a:xfrm flipH="1">
            <a:off x="10521716" y="222722"/>
            <a:ext cx="406836" cy="75670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70548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28BB1-0510-B4B7-4CBC-E160D7DDEC7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A52EBB8-B437-C2B9-DA84-49D1E502DBA8}"/>
              </a:ext>
            </a:extLst>
          </p:cNvPr>
          <p:cNvSpPr>
            <a:spLocks noGrp="1"/>
          </p:cNvSpPr>
          <p:nvPr>
            <p:ph type="body" sz="quarter" idx="20"/>
          </p:nvPr>
        </p:nvSpPr>
        <p:spPr>
          <a:xfrm>
            <a:off x="592171" y="1454999"/>
            <a:ext cx="5077047" cy="4855890"/>
          </a:xfrm>
        </p:spPr>
        <p:txBody>
          <a:bodyPr/>
          <a:lstStyle/>
          <a:p>
            <a:r>
              <a:rPr lang="en-AU" sz="1300" dirty="0">
                <a:solidFill>
                  <a:srgbClr val="000000"/>
                </a:solidFill>
                <a:ea typeface="Calibri" panose="020F0502020204030204" pitchFamily="34" charset="0"/>
                <a:cs typeface="Times New Roman" panose="02020603050405020304" pitchFamily="18" charset="0"/>
              </a:rPr>
              <a:t>The Australian Government no longer makes drought declarations. But support is always available.</a:t>
            </a:r>
          </a:p>
          <a:p>
            <a:r>
              <a:rPr lang="en-AU" sz="1300" dirty="0">
                <a:solidFill>
                  <a:srgbClr val="000000"/>
                </a:solidFill>
                <a:ea typeface="Calibri" panose="020F0502020204030204" pitchFamily="34" charset="0"/>
                <a:cs typeface="Times New Roman" panose="02020603050405020304" pitchFamily="18" charset="0"/>
              </a:rPr>
              <a:t>Farmers and agribusinesses impacted by drought can access support from the Australian Government and banks—no declarations needed.</a:t>
            </a:r>
          </a:p>
          <a:p>
            <a:r>
              <a:rPr lang="en-AU" sz="1300" dirty="0">
                <a:solidFill>
                  <a:srgbClr val="000000"/>
                </a:solidFill>
                <a:ea typeface="Calibri" panose="020F0502020204030204" pitchFamily="34" charset="0"/>
                <a:cs typeface="Times New Roman" panose="02020603050405020304" pitchFamily="18" charset="0"/>
              </a:rPr>
              <a:t>🔗 drought.gov.au</a:t>
            </a:r>
            <a:br>
              <a:rPr lang="en-AU" sz="1300" dirty="0">
                <a:solidFill>
                  <a:srgbClr val="000000"/>
                </a:solidFill>
                <a:ea typeface="Calibri" panose="020F0502020204030204" pitchFamily="34" charset="0"/>
                <a:cs typeface="Times New Roman" panose="02020603050405020304" pitchFamily="18" charset="0"/>
              </a:rPr>
            </a:br>
            <a:r>
              <a:rPr lang="en-AU" sz="1300" dirty="0">
                <a:solidFill>
                  <a:srgbClr val="000000"/>
                </a:solidFill>
                <a:ea typeface="Calibri" panose="020F0502020204030204" pitchFamily="34" charset="0"/>
                <a:cs typeface="Times New Roman" panose="02020603050405020304" pitchFamily="18" charset="0"/>
              </a:rPr>
              <a:t>🔗 ausbanking.org.au/financial-assistance-hub</a:t>
            </a:r>
            <a:br>
              <a:rPr lang="en-AU" sz="1300" dirty="0">
                <a:solidFill>
                  <a:srgbClr val="000000"/>
                </a:solidFill>
                <a:ea typeface="Calibri" panose="020F0502020204030204" pitchFamily="34" charset="0"/>
                <a:cs typeface="Times New Roman" panose="02020603050405020304" pitchFamily="18" charset="0"/>
              </a:rPr>
            </a:br>
            <a:endParaRPr lang="en-AU" sz="1300" dirty="0">
              <a:solidFill>
                <a:srgbClr val="000000"/>
              </a:solidFill>
              <a:ea typeface="Calibri" panose="020F0502020204030204" pitchFamily="34" charset="0"/>
              <a:cs typeface="Times New Roman" panose="02020603050405020304" pitchFamily="18" charset="0"/>
            </a:endParaRPr>
          </a:p>
          <a:p>
            <a:endParaRPr lang="en-AU" sz="1300" dirty="0">
              <a:solidFill>
                <a:srgbClr val="000000"/>
              </a:solidFill>
              <a:ea typeface="Calibri" panose="020F0502020204030204" pitchFamily="34" charset="0"/>
              <a:cs typeface="Times New Roman" panose="02020603050405020304" pitchFamily="18" charset="0"/>
            </a:endParaRPr>
          </a:p>
          <a:p>
            <a:endParaRPr lang="en-AU" sz="1300" dirty="0">
              <a:solidFill>
                <a:srgbClr val="000000"/>
              </a:solidFill>
              <a:ea typeface="Calibri" panose="020F0502020204030204" pitchFamily="34" charset="0"/>
              <a:cs typeface="Times New Roman" panose="02020603050405020304" pitchFamily="18" charset="0"/>
            </a:endParaRPr>
          </a:p>
          <a:p>
            <a:r>
              <a:rPr lang="en-AU" sz="1300" dirty="0">
                <a:solidFill>
                  <a:srgbClr val="000000"/>
                </a:solidFill>
                <a:ea typeface="Calibri" panose="020F0502020204030204" pitchFamily="34" charset="0"/>
                <a:cs typeface="Times New Roman" panose="02020603050405020304" pitchFamily="18" charset="0"/>
              </a:rPr>
              <a:t>#DroughtSupport #AusAg #NoDeclarationNeeded</a:t>
            </a:r>
          </a:p>
          <a:p>
            <a:endParaRPr lang="en-AU" sz="1050" dirty="0"/>
          </a:p>
        </p:txBody>
      </p:sp>
      <p:sp>
        <p:nvSpPr>
          <p:cNvPr id="2" name="Text Placeholder 4">
            <a:extLst>
              <a:ext uri="{FF2B5EF4-FFF2-40B4-BE49-F238E27FC236}">
                <a16:creationId xmlns:a16="http://schemas.microsoft.com/office/drawing/2014/main" id="{E4AA9252-FB16-FB68-5158-1CE4BF0C1D5A}"/>
              </a:ext>
            </a:extLst>
          </p:cNvPr>
          <p:cNvSpPr txBox="1">
            <a:spLocks/>
          </p:cNvSpPr>
          <p:nvPr/>
        </p:nvSpPr>
        <p:spPr>
          <a:xfrm>
            <a:off x="6398655" y="1401037"/>
            <a:ext cx="5077047" cy="48558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0" indent="-4572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300" dirty="0">
                <a:solidFill>
                  <a:srgbClr val="000000"/>
                </a:solidFill>
                <a:ea typeface="Calibri" panose="020F0502020204030204" pitchFamily="34" charset="0"/>
                <a:cs typeface="Times New Roman" panose="02020603050405020304" pitchFamily="18" charset="0"/>
              </a:rPr>
              <a:t>You don’t need a drought declaration to get help.</a:t>
            </a:r>
          </a:p>
          <a:p>
            <a:r>
              <a:rPr lang="en-AU" sz="1300" dirty="0">
                <a:solidFill>
                  <a:srgbClr val="000000"/>
                </a:solidFill>
                <a:ea typeface="Calibri" panose="020F0502020204030204" pitchFamily="34" charset="0"/>
                <a:cs typeface="Times New Roman" panose="02020603050405020304" pitchFamily="18" charset="0"/>
              </a:rPr>
              <a:t>The Australian Government now provides support based on need—not declarations.</a:t>
            </a:r>
          </a:p>
          <a:p>
            <a:r>
              <a:rPr lang="en-AU" sz="1300" dirty="0">
                <a:solidFill>
                  <a:srgbClr val="000000"/>
                </a:solidFill>
                <a:ea typeface="Calibri" panose="020F0502020204030204" pitchFamily="34" charset="0"/>
                <a:cs typeface="Times New Roman" panose="02020603050405020304" pitchFamily="18" charset="0"/>
              </a:rPr>
              <a:t>@ausbanking and lenders across Australia are part of the solution.</a:t>
            </a:r>
          </a:p>
          <a:p>
            <a:r>
              <a:rPr lang="en-AU" sz="1300" dirty="0">
                <a:solidFill>
                  <a:srgbClr val="000000"/>
                </a:solidFill>
                <a:ea typeface="Calibri" panose="020F0502020204030204" pitchFamily="34" charset="0"/>
                <a:cs typeface="Times New Roman" panose="02020603050405020304" pitchFamily="18" charset="0"/>
              </a:rPr>
              <a:t>Reach out early. Support is available.</a:t>
            </a:r>
            <a:br>
              <a:rPr lang="en-AU" sz="1300" dirty="0">
                <a:solidFill>
                  <a:srgbClr val="000000"/>
                </a:solidFill>
                <a:ea typeface="Calibri" panose="020F0502020204030204" pitchFamily="34" charset="0"/>
                <a:cs typeface="Times New Roman" panose="02020603050405020304" pitchFamily="18" charset="0"/>
              </a:rPr>
            </a:br>
            <a:endParaRPr lang="en-AU" sz="1300" dirty="0">
              <a:solidFill>
                <a:srgbClr val="000000"/>
              </a:solidFill>
              <a:ea typeface="Calibri" panose="020F0502020204030204" pitchFamily="34" charset="0"/>
              <a:cs typeface="Times New Roman" panose="02020603050405020304" pitchFamily="18" charset="0"/>
            </a:endParaRPr>
          </a:p>
          <a:p>
            <a:endParaRPr lang="en-AU" sz="1300" dirty="0">
              <a:solidFill>
                <a:srgbClr val="000000"/>
              </a:solidFill>
              <a:ea typeface="Calibri" panose="020F0502020204030204" pitchFamily="34" charset="0"/>
              <a:cs typeface="Times New Roman" panose="02020603050405020304" pitchFamily="18" charset="0"/>
            </a:endParaRPr>
          </a:p>
          <a:p>
            <a:endParaRPr lang="en-AU" sz="1300" dirty="0">
              <a:solidFill>
                <a:srgbClr val="000000"/>
              </a:solidFill>
              <a:ea typeface="Calibri" panose="020F0502020204030204" pitchFamily="34" charset="0"/>
              <a:cs typeface="Times New Roman" panose="02020603050405020304" pitchFamily="18" charset="0"/>
            </a:endParaRPr>
          </a:p>
          <a:p>
            <a:r>
              <a:rPr lang="en-AU" sz="1300" dirty="0">
                <a:solidFill>
                  <a:srgbClr val="000000"/>
                </a:solidFill>
                <a:ea typeface="Calibri" panose="020F0502020204030204" pitchFamily="34" charset="0"/>
                <a:cs typeface="Times New Roman" panose="02020603050405020304" pitchFamily="18" charset="0"/>
              </a:rPr>
              <a:t>#NoDeclarationNeeded #RuralSupport #AusAg</a:t>
            </a:r>
          </a:p>
          <a:p>
            <a:endParaRPr lang="en-AU" sz="1050" dirty="0"/>
          </a:p>
        </p:txBody>
      </p:sp>
      <p:cxnSp>
        <p:nvCxnSpPr>
          <p:cNvPr id="4" name="Straight Connector 3">
            <a:extLst>
              <a:ext uri="{FF2B5EF4-FFF2-40B4-BE49-F238E27FC236}">
                <a16:creationId xmlns:a16="http://schemas.microsoft.com/office/drawing/2014/main" id="{B85C01F5-7812-B87D-DA2A-DA258BD1EAC5}"/>
              </a:ext>
            </a:extLst>
          </p:cNvPr>
          <p:cNvCxnSpPr>
            <a:cxnSpLocks/>
          </p:cNvCxnSpPr>
          <p:nvPr/>
        </p:nvCxnSpPr>
        <p:spPr>
          <a:xfrm>
            <a:off x="6096000" y="1454999"/>
            <a:ext cx="0" cy="460024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93DC6772-7CCB-3756-7F7D-1EABBEDDC084}"/>
              </a:ext>
            </a:extLst>
          </p:cNvPr>
          <p:cNvSpPr txBox="1">
            <a:spLocks/>
          </p:cNvSpPr>
          <p:nvPr/>
        </p:nvSpPr>
        <p:spPr>
          <a:xfrm>
            <a:off x="0" y="0"/>
            <a:ext cx="12192000" cy="1210008"/>
          </a:xfrm>
          <a:prstGeom prst="rect">
            <a:avLst/>
          </a:prstGeom>
          <a:solidFill>
            <a:schemeClr val="bg1">
              <a:lumMod val="85000"/>
            </a:schemeClr>
          </a:solidFill>
        </p:spPr>
        <p:txBody>
          <a:bodyPr/>
          <a:lstStyle>
            <a:lvl1pPr algn="l" defTabSz="914400" rtl="0" eaLnBrk="1" latinLnBrk="0" hangingPunct="1">
              <a:lnSpc>
                <a:spcPct val="90000"/>
              </a:lnSpc>
              <a:spcBef>
                <a:spcPct val="0"/>
              </a:spcBef>
              <a:buNone/>
              <a:defRPr sz="5000" kern="1200">
                <a:solidFill>
                  <a:schemeClr val="tx1"/>
                </a:solidFill>
                <a:latin typeface="+mn-lt"/>
                <a:ea typeface="+mj-ea"/>
                <a:cs typeface="+mj-cs"/>
              </a:defRPr>
            </a:lvl1pPr>
          </a:lstStyle>
          <a:p>
            <a:pPr>
              <a:lnSpc>
                <a:spcPct val="150000"/>
              </a:lnSpc>
            </a:pPr>
            <a:endParaRPr lang="en-AU" sz="4000" b="1" dirty="0">
              <a:latin typeface="+mj-lt"/>
            </a:endParaRPr>
          </a:p>
        </p:txBody>
      </p:sp>
      <p:sp>
        <p:nvSpPr>
          <p:cNvPr id="10" name="Title 2">
            <a:extLst>
              <a:ext uri="{FF2B5EF4-FFF2-40B4-BE49-F238E27FC236}">
                <a16:creationId xmlns:a16="http://schemas.microsoft.com/office/drawing/2014/main" id="{91E69436-A615-3A06-C7EE-673513145D7C}"/>
              </a:ext>
            </a:extLst>
          </p:cNvPr>
          <p:cNvSpPr>
            <a:spLocks noGrp="1"/>
          </p:cNvSpPr>
          <p:nvPr>
            <p:ph type="title"/>
          </p:nvPr>
        </p:nvSpPr>
        <p:spPr>
          <a:xfrm>
            <a:off x="592171" y="414928"/>
            <a:ext cx="10261600" cy="917575"/>
          </a:xfrm>
        </p:spPr>
        <p:txBody>
          <a:bodyPr/>
          <a:lstStyle/>
          <a:p>
            <a:r>
              <a:rPr lang="en-AU" sz="3200" b="1" dirty="0"/>
              <a:t>X/Twitter</a:t>
            </a:r>
            <a:endParaRPr lang="en-AU" sz="3200" b="1" i="1" dirty="0"/>
          </a:p>
        </p:txBody>
      </p:sp>
      <p:pic>
        <p:nvPicPr>
          <p:cNvPr id="5122" name="Picture 2" descr="Twitter ">
            <a:extLst>
              <a:ext uri="{FF2B5EF4-FFF2-40B4-BE49-F238E27FC236}">
                <a16:creationId xmlns:a16="http://schemas.microsoft.com/office/drawing/2014/main" id="{B120174F-267E-11A4-CCB3-10B47EA029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7902" y="193033"/>
            <a:ext cx="816079" cy="816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995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9F2F1-7751-05FD-690F-30D85DE92F81}"/>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1FF70CB-3545-CC25-9362-1E553B01BAAF}"/>
              </a:ext>
            </a:extLst>
          </p:cNvPr>
          <p:cNvCxnSpPr>
            <a:cxnSpLocks/>
          </p:cNvCxnSpPr>
          <p:nvPr/>
        </p:nvCxnSpPr>
        <p:spPr>
          <a:xfrm>
            <a:off x="6178379" y="1647674"/>
            <a:ext cx="0" cy="460024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25A4076C-5296-21CC-B7C1-1D06E6127B1E}"/>
              </a:ext>
            </a:extLst>
          </p:cNvPr>
          <p:cNvSpPr txBox="1">
            <a:spLocks/>
          </p:cNvSpPr>
          <p:nvPr/>
        </p:nvSpPr>
        <p:spPr>
          <a:xfrm>
            <a:off x="0" y="0"/>
            <a:ext cx="12192000" cy="1210008"/>
          </a:xfrm>
          <a:prstGeom prst="rect">
            <a:avLst/>
          </a:prstGeom>
          <a:solidFill>
            <a:schemeClr val="bg1">
              <a:lumMod val="85000"/>
            </a:schemeClr>
          </a:solidFill>
        </p:spPr>
        <p:txBody>
          <a:bodyPr/>
          <a:lstStyle>
            <a:lvl1pPr algn="l" defTabSz="914400" rtl="0" eaLnBrk="1" latinLnBrk="0" hangingPunct="1">
              <a:lnSpc>
                <a:spcPct val="90000"/>
              </a:lnSpc>
              <a:spcBef>
                <a:spcPct val="0"/>
              </a:spcBef>
              <a:buNone/>
              <a:defRPr sz="5000" kern="1200">
                <a:solidFill>
                  <a:schemeClr val="tx1"/>
                </a:solidFill>
                <a:latin typeface="+mn-lt"/>
                <a:ea typeface="+mj-ea"/>
                <a:cs typeface="+mj-cs"/>
              </a:defRPr>
            </a:lvl1pPr>
          </a:lstStyle>
          <a:p>
            <a:pPr>
              <a:lnSpc>
                <a:spcPct val="150000"/>
              </a:lnSpc>
            </a:pPr>
            <a:endParaRPr lang="en-AU" sz="4000" b="1" dirty="0">
              <a:latin typeface="+mj-lt"/>
            </a:endParaRPr>
          </a:p>
        </p:txBody>
      </p:sp>
      <p:sp>
        <p:nvSpPr>
          <p:cNvPr id="10" name="Title 2">
            <a:extLst>
              <a:ext uri="{FF2B5EF4-FFF2-40B4-BE49-F238E27FC236}">
                <a16:creationId xmlns:a16="http://schemas.microsoft.com/office/drawing/2014/main" id="{9708C966-91B6-F1B7-ED7B-5C61F9C391C3}"/>
              </a:ext>
            </a:extLst>
          </p:cNvPr>
          <p:cNvSpPr>
            <a:spLocks noGrp="1"/>
          </p:cNvSpPr>
          <p:nvPr>
            <p:ph type="title"/>
          </p:nvPr>
        </p:nvSpPr>
        <p:spPr>
          <a:xfrm>
            <a:off x="251703" y="343970"/>
            <a:ext cx="10261600" cy="917575"/>
          </a:xfrm>
        </p:spPr>
        <p:txBody>
          <a:bodyPr/>
          <a:lstStyle/>
          <a:p>
            <a:r>
              <a:rPr lang="en-AU" sz="3200" b="1" dirty="0"/>
              <a:t>Images for use with social media</a:t>
            </a:r>
            <a:endParaRPr lang="en-AU" sz="3200" b="1" i="1" dirty="0"/>
          </a:p>
        </p:txBody>
      </p:sp>
      <p:pic>
        <p:nvPicPr>
          <p:cNvPr id="6146" name="Picture 2" descr="Camera ">
            <a:extLst>
              <a:ext uri="{FF2B5EF4-FFF2-40B4-BE49-F238E27FC236}">
                <a16:creationId xmlns:a16="http://schemas.microsoft.com/office/drawing/2014/main" id="{61A1E2AD-1A51-8123-12B7-C5A132E47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345" y="272374"/>
            <a:ext cx="694752" cy="6947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217C3E5-7765-990A-7FD4-E686813D7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54" y="1553978"/>
            <a:ext cx="4693939" cy="4693939"/>
          </a:xfrm>
          <a:prstGeom prst="rect">
            <a:avLst/>
          </a:prstGeom>
        </p:spPr>
      </p:pic>
      <p:pic>
        <p:nvPicPr>
          <p:cNvPr id="6" name="Picture 5">
            <a:extLst>
              <a:ext uri="{FF2B5EF4-FFF2-40B4-BE49-F238E27FC236}">
                <a16:creationId xmlns:a16="http://schemas.microsoft.com/office/drawing/2014/main" id="{F0C3E9A4-A625-A6AB-1516-DDD3535D6E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9606" y="1553978"/>
            <a:ext cx="4693940" cy="4693940"/>
          </a:xfrm>
          <a:prstGeom prst="rect">
            <a:avLst/>
          </a:prstGeom>
        </p:spPr>
      </p:pic>
    </p:spTree>
    <p:extLst>
      <p:ext uri="{BB962C8B-B14F-4D97-AF65-F5344CB8AC3E}">
        <p14:creationId xmlns:p14="http://schemas.microsoft.com/office/powerpoint/2010/main" val="488035982"/>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_presentation_16_9_template.potx" id="{DD82D15C-10D6-40B2-A1D5-28FC3D9C1B83}" vid="{C39BAE8A-C800-4B44-8D41-E1E7B8AC08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C982D4D3ABBAF49949BEA620E23A834" ma:contentTypeVersion="6" ma:contentTypeDescription="Create a new document." ma:contentTypeScope="" ma:versionID="2f9491a9300e20773862bbf2a13517b2">
  <xsd:schema xmlns:xsd="http://www.w3.org/2001/XMLSchema" xmlns:xs="http://www.w3.org/2001/XMLSchema" xmlns:p="http://schemas.microsoft.com/office/2006/metadata/properties" xmlns:ns2="c527c9b7-9ec8-4c5f-a515-89657b782942" targetNamespace="http://schemas.microsoft.com/office/2006/metadata/properties" ma:root="true" ma:fieldsID="b5a1c347192ad58c4fe9a65530de6653" ns2:_="">
    <xsd:import namespace="c527c9b7-9ec8-4c5f-a515-89657b78294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27c9b7-9ec8-4c5f-a515-89657b7829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39DFEA-C7D6-4BD5-BC9E-F665F363277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F9B996C-D825-42DE-98D6-EF8938BC73B3}">
  <ds:schemaRefs>
    <ds:schemaRef ds:uri="http://schemas.microsoft.com/sharepoint/v3/contenttype/forms"/>
  </ds:schemaRefs>
</ds:datastoreItem>
</file>

<file path=customXml/itemProps3.xml><?xml version="1.0" encoding="utf-8"?>
<ds:datastoreItem xmlns:ds="http://schemas.openxmlformats.org/officeDocument/2006/customXml" ds:itemID="{8E76EC6A-D01B-48AF-80B9-0A40A811C6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27c9b7-9ec8-4c5f-a515-89657b782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933d8be6-3c40-4052-87a2-9c2adcba8759}" enabled="1" method="Privileged" siteId="{2be67eb7-400c-4b3f-a5a1-1258c0da0696}" contentBits="3" removed="0"/>
</clbl:labelList>
</file>

<file path=docProps/app.xml><?xml version="1.0" encoding="utf-8"?>
<Properties xmlns="http://schemas.openxmlformats.org/officeDocument/2006/extended-properties" xmlns:vt="http://schemas.openxmlformats.org/officeDocument/2006/docPropsVTypes">
  <Template>Corporate_presentation_16_9_template</Template>
  <TotalTime>1124</TotalTime>
  <Words>988</Words>
  <Application>Microsoft Office PowerPoint</Application>
  <PresentationFormat>Widescreen</PresentationFormat>
  <Paragraphs>66</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vt:lpstr>
      <vt:lpstr>Office Theme</vt:lpstr>
      <vt:lpstr>INFORMATION KIT</vt:lpstr>
      <vt:lpstr>About this kit</vt:lpstr>
      <vt:lpstr>Website &amp; newsletter content </vt:lpstr>
      <vt:lpstr>Newsletter content</vt:lpstr>
      <vt:lpstr>Website content</vt:lpstr>
      <vt:lpstr>Social media content </vt:lpstr>
      <vt:lpstr>LinkedIn &amp; Facebook</vt:lpstr>
      <vt:lpstr>X/Twitter</vt:lpstr>
      <vt:lpstr>Images for use with social media</vt:lpstr>
      <vt:lpstr>Images for use with social media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Thompson, Matthew</dc:creator>
  <cp:lastModifiedBy>Mehnert, Mischelle</cp:lastModifiedBy>
  <cp:revision>15</cp:revision>
  <dcterms:created xsi:type="dcterms:W3CDTF">2025-06-18T23:57:28Z</dcterms:created>
  <dcterms:modified xsi:type="dcterms:W3CDTF">2025-11-18T06:38:30Z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33d8be6-3c40-4052-87a2-9c2adcba8759_Enabled">
    <vt:lpwstr>true</vt:lpwstr>
  </property>
  <property fmtid="{D5CDD505-2E9C-101B-9397-08002B2CF9AE}" pid="3" name="MSIP_Label_933d8be6-3c40-4052-87a2-9c2adcba8759_SetDate">
    <vt:lpwstr>2024-12-05T01:38:03Z</vt:lpwstr>
  </property>
  <property fmtid="{D5CDD505-2E9C-101B-9397-08002B2CF9AE}" pid="4" name="MSIP_Label_933d8be6-3c40-4052-87a2-9c2adcba8759_Method">
    <vt:lpwstr>Privileged</vt:lpwstr>
  </property>
  <property fmtid="{D5CDD505-2E9C-101B-9397-08002B2CF9AE}" pid="5" name="MSIP_Label_933d8be6-3c40-4052-87a2-9c2adcba8759_Name">
    <vt:lpwstr>OFFICIAL</vt:lpwstr>
  </property>
  <property fmtid="{D5CDD505-2E9C-101B-9397-08002B2CF9AE}" pid="6" name="MSIP_Label_933d8be6-3c40-4052-87a2-9c2adcba8759_SiteId">
    <vt:lpwstr>2be67eb7-400c-4b3f-a5a1-1258c0da0696</vt:lpwstr>
  </property>
  <property fmtid="{D5CDD505-2E9C-101B-9397-08002B2CF9AE}" pid="7" name="MSIP_Label_933d8be6-3c40-4052-87a2-9c2adcba8759_ActionId">
    <vt:lpwstr>82ec965e-d680-4caa-a509-266ff0a59d32</vt:lpwstr>
  </property>
  <property fmtid="{D5CDD505-2E9C-101B-9397-08002B2CF9AE}" pid="8" name="MSIP_Label_933d8be6-3c40-4052-87a2-9c2adcba8759_ContentBits">
    <vt:lpwstr>3</vt:lpwstr>
  </property>
  <property fmtid="{D5CDD505-2E9C-101B-9397-08002B2CF9AE}" pid="9" name="ClassificationContentMarkingFooterLocations">
    <vt:lpwstr>Office Theme:5</vt:lpwstr>
  </property>
  <property fmtid="{D5CDD505-2E9C-101B-9397-08002B2CF9AE}" pid="10" name="ClassificationContentMarkingFooterText">
    <vt:lpwstr>OFFICIAL</vt:lpwstr>
  </property>
  <property fmtid="{D5CDD505-2E9C-101B-9397-08002B2CF9AE}" pid="11" name="ClassificationContentMarkingHeaderLocations">
    <vt:lpwstr>Office Theme:4</vt:lpwstr>
  </property>
  <property fmtid="{D5CDD505-2E9C-101B-9397-08002B2CF9AE}" pid="12" name="ClassificationContentMarkingHeaderText">
    <vt:lpwstr>OFFICIAL</vt:lpwstr>
  </property>
  <property fmtid="{D5CDD505-2E9C-101B-9397-08002B2CF9AE}" pid="13" name="ContentTypeId">
    <vt:lpwstr>0x0101002C982D4D3ABBAF49949BEA620E23A834</vt:lpwstr>
  </property>
</Properties>
</file>